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8" r:id="rId11"/>
    <p:sldId id="266" r:id="rId12"/>
    <p:sldId id="267"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29F2-B63A-4E0E-9D82-A47961722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3F04C54-A09E-4345-BB01-E6E9DFF76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2D795F-23A9-44E2-8E87-777A2290AD84}"/>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5" name="Footer Placeholder 4">
            <a:extLst>
              <a:ext uri="{FF2B5EF4-FFF2-40B4-BE49-F238E27FC236}">
                <a16:creationId xmlns:a16="http://schemas.microsoft.com/office/drawing/2014/main" id="{7532CBBE-AA03-4C47-A3FD-3568DDD407A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72F4B53-B62E-4202-8821-7BDF1F6117ED}"/>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47398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72C-7CD0-461C-9ED3-4CB62BB325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5DD358-D77C-4CF9-A621-BD009E5BB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5EC78-8EE0-4230-8A08-BA9891299D41}"/>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5" name="Footer Placeholder 4">
            <a:extLst>
              <a:ext uri="{FF2B5EF4-FFF2-40B4-BE49-F238E27FC236}">
                <a16:creationId xmlns:a16="http://schemas.microsoft.com/office/drawing/2014/main" id="{B283619A-2EB5-4DDF-88C4-B6D32BC77CF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295146D-6AC3-46E7-AE05-C95A967DF1A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5398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90D33-4556-479E-8A16-800B846FC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0F1CB0-1085-4087-8E89-1E1311D93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194749-6046-4F38-9A8C-80A59006D2DE}"/>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5" name="Footer Placeholder 4">
            <a:extLst>
              <a:ext uri="{FF2B5EF4-FFF2-40B4-BE49-F238E27FC236}">
                <a16:creationId xmlns:a16="http://schemas.microsoft.com/office/drawing/2014/main" id="{382BB957-EA51-46AB-947A-5EE1CCBE37A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3421BA7-E98A-4A3E-9D1C-49E6BDFEBCF4}"/>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342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A2B4-1469-4526-96B1-F278A8BE22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BC0D7D-AA68-42A2-8EDE-BA3956D2C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F2B650-D200-4B61-A83E-7BFB6415E1CA}"/>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5" name="Footer Placeholder 4">
            <a:extLst>
              <a:ext uri="{FF2B5EF4-FFF2-40B4-BE49-F238E27FC236}">
                <a16:creationId xmlns:a16="http://schemas.microsoft.com/office/drawing/2014/main" id="{BA81C76E-7F9B-43D5-B21E-1393AD298DA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E5242A-AE06-4A84-AAFF-AB4A3420717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09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9C28-6B0B-4786-9EDF-7E0EE73F9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EA00DF-47F9-4785-ADFE-4B5BA2954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72288-5B82-4095-A7A0-B3B97EE630C8}"/>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5" name="Footer Placeholder 4">
            <a:extLst>
              <a:ext uri="{FF2B5EF4-FFF2-40B4-BE49-F238E27FC236}">
                <a16:creationId xmlns:a16="http://schemas.microsoft.com/office/drawing/2014/main" id="{7C49AEE6-CD55-4A61-8B8E-B19773E0CC4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DF16670-6DD5-4CF7-9DC3-B80E9FEB4DA0}"/>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39860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DBC5-B285-4799-B265-276CD68FDA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4C8EAB-A99D-4C9C-A579-866DB90CE1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8027C4-3A08-47A3-BF20-AAA281337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355C1A-427F-4412-BF64-B231A914B4A2}"/>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6" name="Footer Placeholder 5">
            <a:extLst>
              <a:ext uri="{FF2B5EF4-FFF2-40B4-BE49-F238E27FC236}">
                <a16:creationId xmlns:a16="http://schemas.microsoft.com/office/drawing/2014/main" id="{2BEEB3D8-9AD3-4235-98FC-44A1DCC8601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AB523E6-BA57-4D9F-ACF3-ED59B89CD06E}"/>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17823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EEB8-1D39-4436-BDB0-E0469B3AC5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A08643-EEC8-4933-B5A8-33295509C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ABE24-6CEB-45FF-AD6C-132BF6717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D71730-931E-4F17-8C85-A9599C7C5A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46321B-B24D-4265-B8FF-800EA5134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1CFCF0-E0A3-4638-A7E8-B83AB5F7B503}"/>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8" name="Footer Placeholder 7">
            <a:extLst>
              <a:ext uri="{FF2B5EF4-FFF2-40B4-BE49-F238E27FC236}">
                <a16:creationId xmlns:a16="http://schemas.microsoft.com/office/drawing/2014/main" id="{73DF697E-1F5D-4C7C-BF4B-4CBD142AE7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74FE3E1-9889-49E9-909D-6F79BE67D442}"/>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05994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015F-54D2-4907-A882-0A035949BB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49B7B9-513E-4587-B4C1-CA8EB11C9A08}"/>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4" name="Footer Placeholder 3">
            <a:extLst>
              <a:ext uri="{FF2B5EF4-FFF2-40B4-BE49-F238E27FC236}">
                <a16:creationId xmlns:a16="http://schemas.microsoft.com/office/drawing/2014/main" id="{6FD5915E-109F-448C-8BD2-A6E0A4F1CD0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F0AEA40-98BE-4ED4-83AB-A59BF988FAD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531360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BCF2B-85ED-415F-9268-CEC335A55B43}"/>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3" name="Footer Placeholder 2">
            <a:extLst>
              <a:ext uri="{FF2B5EF4-FFF2-40B4-BE49-F238E27FC236}">
                <a16:creationId xmlns:a16="http://schemas.microsoft.com/office/drawing/2014/main" id="{9BC114F6-C173-4BA1-8FA2-148CF81841D2}"/>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2E6B28D-2134-4936-93CE-9562AF104005}"/>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98971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8E2C-DA93-4039-8A01-F85FCC012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215425-0640-4D93-A986-BBD3EE6F0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80687F-3AC3-4424-AA8B-0157F6592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32752-B508-461B-A4A5-5C3951B9EC7B}"/>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6" name="Footer Placeholder 5">
            <a:extLst>
              <a:ext uri="{FF2B5EF4-FFF2-40B4-BE49-F238E27FC236}">
                <a16:creationId xmlns:a16="http://schemas.microsoft.com/office/drawing/2014/main" id="{90532955-02A8-4D5F-BAEA-0518248CAF9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C399BB1-DA94-4915-B73A-6E14323BD0E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9971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092D-A7A6-43A4-A5B2-AB74D192A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A0F968-1FCD-4D9C-9082-881612197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04A7FC0-6E6F-4AF1-9C73-01496A2A7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C552C-D041-4908-80A1-AE4FE6519312}"/>
              </a:ext>
            </a:extLst>
          </p:cNvPr>
          <p:cNvSpPr>
            <a:spLocks noGrp="1"/>
          </p:cNvSpPr>
          <p:nvPr>
            <p:ph type="dt" sz="half" idx="10"/>
          </p:nvPr>
        </p:nvSpPr>
        <p:spPr/>
        <p:txBody>
          <a:bodyPr/>
          <a:lstStyle/>
          <a:p>
            <a:fld id="{C0900B54-B5C3-4071-A2C2-7B33C6F94057}" type="datetimeFigureOut">
              <a:rPr lang="en-GB" smtClean="0"/>
              <a:t>27/12/2021</a:t>
            </a:fld>
            <a:endParaRPr lang="en-GB" dirty="0"/>
          </a:p>
        </p:txBody>
      </p:sp>
      <p:sp>
        <p:nvSpPr>
          <p:cNvPr id="6" name="Footer Placeholder 5">
            <a:extLst>
              <a:ext uri="{FF2B5EF4-FFF2-40B4-BE49-F238E27FC236}">
                <a16:creationId xmlns:a16="http://schemas.microsoft.com/office/drawing/2014/main" id="{119418BC-395F-4485-AF8B-6645528268D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1D42D8C-D325-4C30-A13E-7B2B046C52E1}"/>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06396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BA37E-E348-414B-B5C7-CD7685740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61A0C9-81B9-4A17-8480-421CC35C8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F4E9B1-77BD-4313-A47C-2CD905306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00B54-B5C3-4071-A2C2-7B33C6F94057}" type="datetimeFigureOut">
              <a:rPr lang="en-GB" smtClean="0"/>
              <a:t>27/12/2021</a:t>
            </a:fld>
            <a:endParaRPr lang="en-GB" dirty="0"/>
          </a:p>
        </p:txBody>
      </p:sp>
      <p:sp>
        <p:nvSpPr>
          <p:cNvPr id="5" name="Footer Placeholder 4">
            <a:extLst>
              <a:ext uri="{FF2B5EF4-FFF2-40B4-BE49-F238E27FC236}">
                <a16:creationId xmlns:a16="http://schemas.microsoft.com/office/drawing/2014/main" id="{39090DB3-169D-4F32-BEBF-03001E3F9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5850056-8DCF-4564-8EC5-23FA4C68B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3B2E9-F6FD-4119-A852-5955ECF83922}" type="slidenum">
              <a:rPr lang="en-GB" smtClean="0"/>
              <a:t>‹#›</a:t>
            </a:fld>
            <a:endParaRPr lang="en-GB" dirty="0"/>
          </a:p>
        </p:txBody>
      </p:sp>
    </p:spTree>
    <p:extLst>
      <p:ext uri="{BB962C8B-B14F-4D97-AF65-F5344CB8AC3E}">
        <p14:creationId xmlns:p14="http://schemas.microsoft.com/office/powerpoint/2010/main" val="3436058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45.sv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17/06/relationships/model3d" Target="../media/model3d2.glb"/><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47.png"/><Relationship Id="rId4" Type="http://schemas.microsoft.com/office/2017/06/relationships/model3d" Target="../media/model3d1.glb"/><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10.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54.svg"/><Relationship Id="rId5" Type="http://schemas.openxmlformats.org/officeDocument/2006/relationships/image" Target="../media/image50.png"/><Relationship Id="rId10" Type="http://schemas.openxmlformats.org/officeDocument/2006/relationships/image" Target="../media/image53.png"/><Relationship Id="rId4" Type="http://schemas.microsoft.com/office/2017/06/relationships/model3d" Target="../media/model3d1.glb"/><Relationship Id="rId9" Type="http://schemas.openxmlformats.org/officeDocument/2006/relationships/image" Target="../media/image52.sv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jpe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030" name="Picture 6" descr="Deer in Forest Wallpapers - Top Free Deer in Forest Backgrounds -  WallpaperAccess">
            <a:extLst>
              <a:ext uri="{FF2B5EF4-FFF2-40B4-BE49-F238E27FC236}">
                <a16:creationId xmlns:a16="http://schemas.microsoft.com/office/drawing/2014/main" id="{82E22F6C-62F3-4E4A-8CD1-3F94A7961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8DFF4C5-2F68-46D9-A2EC-ED0EE963957C}"/>
              </a:ext>
            </a:extLst>
          </p:cNvPr>
          <p:cNvSpPr/>
          <p:nvPr/>
        </p:nvSpPr>
        <p:spPr>
          <a:xfrm>
            <a:off x="194152" y="156949"/>
            <a:ext cx="11580313"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E44E816-A169-4BD1-A847-6A1D7C6217CB}"/>
              </a:ext>
            </a:extLst>
          </p:cNvPr>
          <p:cNvSpPr txBox="1"/>
          <p:nvPr/>
        </p:nvSpPr>
        <p:spPr>
          <a:xfrm>
            <a:off x="553483" y="385605"/>
            <a:ext cx="3256767" cy="1446550"/>
          </a:xfrm>
          <a:prstGeom prst="rect">
            <a:avLst/>
          </a:prstGeom>
          <a:noFill/>
        </p:spPr>
        <p:txBody>
          <a:bodyPr wrap="square" rtlCol="0">
            <a:spAutoFit/>
          </a:bodyPr>
          <a:lstStyle/>
          <a:p>
            <a:r>
              <a:rPr lang="en-GB" sz="8800" dirty="0">
                <a:solidFill>
                  <a:schemeClr val="bg1"/>
                </a:solidFill>
                <a:latin typeface="Arial Rounded MT Bold" panose="020F0704030504030204" pitchFamily="34" charset="0"/>
              </a:rPr>
              <a:t>PLAY</a:t>
            </a:r>
          </a:p>
        </p:txBody>
      </p:sp>
      <p:sp>
        <p:nvSpPr>
          <p:cNvPr id="18" name="Rectangle: Rounded Corners 17">
            <a:extLst>
              <a:ext uri="{FF2B5EF4-FFF2-40B4-BE49-F238E27FC236}">
                <a16:creationId xmlns:a16="http://schemas.microsoft.com/office/drawing/2014/main" id="{41E67A82-9633-40A3-9108-EAF9E20596AE}"/>
              </a:ext>
            </a:extLst>
          </p:cNvPr>
          <p:cNvSpPr/>
          <p:nvPr/>
        </p:nvSpPr>
        <p:spPr>
          <a:xfrm>
            <a:off x="194153" y="2426154"/>
            <a:ext cx="5787025"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Rounded Corners 18">
            <a:extLst>
              <a:ext uri="{FF2B5EF4-FFF2-40B4-BE49-F238E27FC236}">
                <a16:creationId xmlns:a16="http://schemas.microsoft.com/office/drawing/2014/main" id="{0DC67388-F1BA-4D45-B937-1809D4D1E541}"/>
              </a:ext>
            </a:extLst>
          </p:cNvPr>
          <p:cNvSpPr/>
          <p:nvPr/>
        </p:nvSpPr>
        <p:spPr>
          <a:xfrm>
            <a:off x="194153" y="4718510"/>
            <a:ext cx="5901847"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5D8A82D-F86E-441D-A0A5-CBDD8B81F88A}"/>
              </a:ext>
            </a:extLst>
          </p:cNvPr>
          <p:cNvSpPr txBox="1"/>
          <p:nvPr/>
        </p:nvSpPr>
        <p:spPr>
          <a:xfrm>
            <a:off x="553483" y="2777920"/>
            <a:ext cx="5998028"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OPTIONS</a:t>
            </a:r>
          </a:p>
        </p:txBody>
      </p:sp>
      <p:sp>
        <p:nvSpPr>
          <p:cNvPr id="8" name="TextBox 7">
            <a:extLst>
              <a:ext uri="{FF2B5EF4-FFF2-40B4-BE49-F238E27FC236}">
                <a16:creationId xmlns:a16="http://schemas.microsoft.com/office/drawing/2014/main" id="{F11E33DB-67C0-47BE-8A19-00B6D4D0EEFD}"/>
              </a:ext>
            </a:extLst>
          </p:cNvPr>
          <p:cNvSpPr txBox="1"/>
          <p:nvPr/>
        </p:nvSpPr>
        <p:spPr>
          <a:xfrm>
            <a:off x="553483" y="5070278"/>
            <a:ext cx="3835324"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QUIT</a:t>
            </a:r>
          </a:p>
        </p:txBody>
      </p:sp>
    </p:spTree>
    <p:extLst>
      <p:ext uri="{BB962C8B-B14F-4D97-AF65-F5344CB8AC3E}">
        <p14:creationId xmlns:p14="http://schemas.microsoft.com/office/powerpoint/2010/main" val="19113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4FE9E6B7-58EE-416F-A06E-B66EAF244A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Volume with solid fill">
            <a:extLst>
              <a:ext uri="{FF2B5EF4-FFF2-40B4-BE49-F238E27FC236}">
                <a16:creationId xmlns:a16="http://schemas.microsoft.com/office/drawing/2014/main" id="{CFBAA5FA-1B35-4413-BDFF-2A107E292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7788" y="367680"/>
            <a:ext cx="718810" cy="718810"/>
          </a:xfrm>
          <a:prstGeom prst="rect">
            <a:avLst/>
          </a:prstGeom>
        </p:spPr>
      </p:pic>
      <p:pic>
        <p:nvPicPr>
          <p:cNvPr id="6" name="Graphic 5" descr="Settings with solid fill">
            <a:extLst>
              <a:ext uri="{FF2B5EF4-FFF2-40B4-BE49-F238E27FC236}">
                <a16:creationId xmlns:a16="http://schemas.microsoft.com/office/drawing/2014/main" id="{D8E3D103-97EC-4964-A554-6E45899A02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9081" y="2262499"/>
            <a:ext cx="2398112" cy="2398112"/>
          </a:xfrm>
          <a:prstGeom prst="rect">
            <a:avLst/>
          </a:prstGeom>
        </p:spPr>
      </p:pic>
      <p:sp>
        <p:nvSpPr>
          <p:cNvPr id="8" name="TextBox 7">
            <a:extLst>
              <a:ext uri="{FF2B5EF4-FFF2-40B4-BE49-F238E27FC236}">
                <a16:creationId xmlns:a16="http://schemas.microsoft.com/office/drawing/2014/main" id="{E0665F58-5A07-49BD-8676-597AD8846664}"/>
              </a:ext>
            </a:extLst>
          </p:cNvPr>
          <p:cNvSpPr txBox="1"/>
          <p:nvPr/>
        </p:nvSpPr>
        <p:spPr>
          <a:xfrm>
            <a:off x="2700225" y="4654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10" name="Arrow: Left 9">
            <a:extLst>
              <a:ext uri="{FF2B5EF4-FFF2-40B4-BE49-F238E27FC236}">
                <a16:creationId xmlns:a16="http://schemas.microsoft.com/office/drawing/2014/main" id="{EC14A95A-8131-493E-8A22-F1662C90A9FD}"/>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054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CF0D7253-D033-4EB6-8F47-D9452C910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lipboard outline">
            <a:extLst>
              <a:ext uri="{FF2B5EF4-FFF2-40B4-BE49-F238E27FC236}">
                <a16:creationId xmlns:a16="http://schemas.microsoft.com/office/drawing/2014/main" id="{8EA93117-E01C-482A-90B1-D0FB20F36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4723" y="1142655"/>
            <a:ext cx="1075353" cy="1075353"/>
          </a:xfrm>
          <a:prstGeom prst="rect">
            <a:avLst/>
          </a:prstGeom>
        </p:spPr>
      </p:pic>
      <p:pic>
        <p:nvPicPr>
          <p:cNvPr id="6" name="Graphic 5" descr="Single gear outline">
            <a:extLst>
              <a:ext uri="{FF2B5EF4-FFF2-40B4-BE49-F238E27FC236}">
                <a16:creationId xmlns:a16="http://schemas.microsoft.com/office/drawing/2014/main" id="{12309173-64A5-4388-A6D9-0F50BEF35D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5200" y="74776"/>
            <a:ext cx="914400" cy="914400"/>
          </a:xfrm>
          <a:prstGeom prst="rect">
            <a:avLst/>
          </a:prstGeom>
        </p:spPr>
      </p:pic>
      <p:sp>
        <p:nvSpPr>
          <p:cNvPr id="7" name="Flowchart: Connector 6">
            <a:extLst>
              <a:ext uri="{FF2B5EF4-FFF2-40B4-BE49-F238E27FC236}">
                <a16:creationId xmlns:a16="http://schemas.microsoft.com/office/drawing/2014/main" id="{C1BC90B1-5AD7-44EF-A532-3612479F063D}"/>
              </a:ext>
            </a:extLst>
          </p:cNvPr>
          <p:cNvSpPr/>
          <p:nvPr/>
        </p:nvSpPr>
        <p:spPr>
          <a:xfrm>
            <a:off x="7289563" y="3429000"/>
            <a:ext cx="529839" cy="461473"/>
          </a:xfrm>
          <a:prstGeom prst="flowChartConnec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D85D821-5144-4A5D-A619-4233B6969B9B}"/>
              </a:ext>
            </a:extLst>
          </p:cNvPr>
          <p:cNvSpPr txBox="1"/>
          <p:nvPr/>
        </p:nvSpPr>
        <p:spPr>
          <a:xfrm>
            <a:off x="7392111" y="3398126"/>
            <a:ext cx="290557" cy="523220"/>
          </a:xfrm>
          <a:prstGeom prst="rect">
            <a:avLst/>
          </a:prstGeom>
          <a:noFill/>
        </p:spPr>
        <p:txBody>
          <a:bodyPr wrap="square" rtlCol="0">
            <a:spAutoFit/>
          </a:bodyPr>
          <a:lstStyle/>
          <a:p>
            <a:r>
              <a:rPr lang="en-GB" sz="2800" b="1" dirty="0">
                <a:solidFill>
                  <a:schemeClr val="bg1"/>
                </a:solidFill>
              </a:rPr>
              <a:t>E</a:t>
            </a:r>
          </a:p>
        </p:txBody>
      </p:sp>
      <p:cxnSp>
        <p:nvCxnSpPr>
          <p:cNvPr id="10" name="Straight Arrow Connector 9">
            <a:extLst>
              <a:ext uri="{FF2B5EF4-FFF2-40B4-BE49-F238E27FC236}">
                <a16:creationId xmlns:a16="http://schemas.microsoft.com/office/drawing/2014/main" id="{2A659D98-7C83-4EAF-81B3-C244B1B82615}"/>
              </a:ext>
            </a:extLst>
          </p:cNvPr>
          <p:cNvCxnSpPr/>
          <p:nvPr/>
        </p:nvCxnSpPr>
        <p:spPr>
          <a:xfrm>
            <a:off x="7554482" y="3989712"/>
            <a:ext cx="0" cy="231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3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F48138F4-FE16-4006-BE6F-1A34C9E60A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809994" y="5555761"/>
            <a:ext cx="3676390" cy="369332"/>
          </a:xfrm>
          <a:prstGeom prst="rect">
            <a:avLst/>
          </a:prstGeom>
          <a:noFill/>
        </p:spPr>
        <p:txBody>
          <a:bodyPr wrap="square" rtlCol="0">
            <a:spAutoFit/>
          </a:bodyPr>
          <a:lstStyle/>
          <a:p>
            <a:r>
              <a:rPr lang="en-GB" dirty="0">
                <a:solidFill>
                  <a:schemeClr val="bg1"/>
                </a:solidFill>
              </a:rPr>
              <a:t>LOADING GAME: 74%</a:t>
            </a:r>
          </a:p>
        </p:txBody>
      </p:sp>
    </p:spTree>
    <p:extLst>
      <p:ext uri="{BB962C8B-B14F-4D97-AF65-F5344CB8AC3E}">
        <p14:creationId xmlns:p14="http://schemas.microsoft.com/office/powerpoint/2010/main" val="274223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365320" y="5511920"/>
            <a:ext cx="3676390" cy="369332"/>
          </a:xfrm>
          <a:prstGeom prst="rect">
            <a:avLst/>
          </a:prstGeom>
          <a:noFill/>
        </p:spPr>
        <p:txBody>
          <a:bodyPr wrap="square" rtlCol="0">
            <a:spAutoFit/>
          </a:bodyPr>
          <a:lstStyle/>
          <a:p>
            <a:r>
              <a:rPr lang="en-GB" dirty="0">
                <a:solidFill>
                  <a:schemeClr val="bg1"/>
                </a:solidFill>
              </a:rPr>
              <a:t>LOADING ENVIRONMENTS: 85%</a:t>
            </a:r>
          </a:p>
        </p:txBody>
      </p:sp>
    </p:spTree>
    <p:extLst>
      <p:ext uri="{BB962C8B-B14F-4D97-AF65-F5344CB8AC3E}">
        <p14:creationId xmlns:p14="http://schemas.microsoft.com/office/powerpoint/2010/main" val="212643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2560x1440 Squirrel Sitting On Branch 1440P Resolution HD 4k Wallpapers,  Images, Backgrounds, Photos and Pictures">
            <a:extLst>
              <a:ext uri="{FF2B5EF4-FFF2-40B4-BE49-F238E27FC236}">
                <a16:creationId xmlns:a16="http://schemas.microsoft.com/office/drawing/2014/main" id="{4C88B2F4-11E1-43B1-B64E-A0ED98BF3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4BA24B-DDA4-4656-B493-24E6FC177850}"/>
              </a:ext>
            </a:extLst>
          </p:cNvPr>
          <p:cNvSpPr txBox="1"/>
          <p:nvPr/>
        </p:nvSpPr>
        <p:spPr>
          <a:xfrm>
            <a:off x="541050" y="796183"/>
            <a:ext cx="444430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WILD-IRELAND</a:t>
            </a:r>
          </a:p>
        </p:txBody>
      </p:sp>
      <p:sp>
        <p:nvSpPr>
          <p:cNvPr id="4" name="TextBox 3">
            <a:extLst>
              <a:ext uri="{FF2B5EF4-FFF2-40B4-BE49-F238E27FC236}">
                <a16:creationId xmlns:a16="http://schemas.microsoft.com/office/drawing/2014/main" id="{125D95DD-D758-4896-A5F3-7951F50749B5}"/>
              </a:ext>
            </a:extLst>
          </p:cNvPr>
          <p:cNvSpPr txBox="1"/>
          <p:nvPr/>
        </p:nvSpPr>
        <p:spPr>
          <a:xfrm>
            <a:off x="1528175" y="2090172"/>
            <a:ext cx="3457184" cy="2677656"/>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PLAY</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LEAVE GAME</a:t>
            </a:r>
          </a:p>
        </p:txBody>
      </p:sp>
    </p:spTree>
    <p:extLst>
      <p:ext uri="{BB962C8B-B14F-4D97-AF65-F5344CB8AC3E}">
        <p14:creationId xmlns:p14="http://schemas.microsoft.com/office/powerpoint/2010/main" val="142468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2560x1440 Squirrel Sitting On Branch 1440P Resolution HD 4k Wallpapers,  Images, Backgrounds, Photos and Pictures">
            <a:extLst>
              <a:ext uri="{FF2B5EF4-FFF2-40B4-BE49-F238E27FC236}">
                <a16:creationId xmlns:a16="http://schemas.microsoft.com/office/drawing/2014/main" id="{97934775-9FBC-4A6E-8006-1A28EC72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348CBB-3EAE-4AA8-A7BF-F9B4EBE1FD49}"/>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25D2F460-A474-40B9-91AB-FA709EEB609D}"/>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7" name="Rectangle: Rounded Corners 6">
            <a:extLst>
              <a:ext uri="{FF2B5EF4-FFF2-40B4-BE49-F238E27FC236}">
                <a16:creationId xmlns:a16="http://schemas.microsoft.com/office/drawing/2014/main" id="{DC8C3E91-ADDF-4B8D-A243-B9FA9517A2C8}"/>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41F63DE-70E7-4022-AF26-B16197E5FB0E}"/>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BF53022-2A56-4188-8EAD-7BAA20A874B0}"/>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F465335-AC4D-4AD5-B8AF-9926059CEBF0}"/>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C5D3719-CE41-4E0C-8061-76D8E89BDEF4}"/>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6A8C0E9-AD66-4CE2-963D-6FBD84BD6049}"/>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26BD118-F4DD-4AFC-90F8-70EF6B119817}"/>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3439069-899C-4476-8B11-6B627655D779}"/>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6" name="TextBox 15">
            <a:extLst>
              <a:ext uri="{FF2B5EF4-FFF2-40B4-BE49-F238E27FC236}">
                <a16:creationId xmlns:a16="http://schemas.microsoft.com/office/drawing/2014/main" id="{86AE0F70-948A-488E-8678-85D8DEC62889}"/>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7" name="TextBox 16">
            <a:extLst>
              <a:ext uri="{FF2B5EF4-FFF2-40B4-BE49-F238E27FC236}">
                <a16:creationId xmlns:a16="http://schemas.microsoft.com/office/drawing/2014/main" id="{17A60BAC-4B0E-4EC7-9D74-6A88A55A29B0}"/>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8" name="TextBox 17">
            <a:extLst>
              <a:ext uri="{FF2B5EF4-FFF2-40B4-BE49-F238E27FC236}">
                <a16:creationId xmlns:a16="http://schemas.microsoft.com/office/drawing/2014/main" id="{B6831251-18B0-4C00-B64F-025D1F30941A}"/>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9" name="Rectangle: Rounded Corners 18">
            <a:extLst>
              <a:ext uri="{FF2B5EF4-FFF2-40B4-BE49-F238E27FC236}">
                <a16:creationId xmlns:a16="http://schemas.microsoft.com/office/drawing/2014/main" id="{9E0B6575-7294-4275-8BB3-710C7DF9D2F5}"/>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8045BD5-7645-498B-97DC-E85D7F358A83}"/>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23" name="Graphic 22" descr="Mouse outline">
            <a:extLst>
              <a:ext uri="{FF2B5EF4-FFF2-40B4-BE49-F238E27FC236}">
                <a16:creationId xmlns:a16="http://schemas.microsoft.com/office/drawing/2014/main" id="{D5533047-E099-473E-96D8-767813721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9716" y="4286471"/>
            <a:ext cx="2207194" cy="2207194"/>
          </a:xfrm>
          <a:prstGeom prst="rect">
            <a:avLst/>
          </a:prstGeom>
        </p:spPr>
      </p:pic>
      <p:sp>
        <p:nvSpPr>
          <p:cNvPr id="24" name="TextBox 23">
            <a:extLst>
              <a:ext uri="{FF2B5EF4-FFF2-40B4-BE49-F238E27FC236}">
                <a16:creationId xmlns:a16="http://schemas.microsoft.com/office/drawing/2014/main" id="{2A15D7B4-DB85-470A-88F2-19367DBF670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5" name="TextBox 24">
            <a:extLst>
              <a:ext uri="{FF2B5EF4-FFF2-40B4-BE49-F238E27FC236}">
                <a16:creationId xmlns:a16="http://schemas.microsoft.com/office/drawing/2014/main" id="{5E450045-B249-4C6F-9102-14556DD52F66}"/>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6" name="TextBox 25">
            <a:extLst>
              <a:ext uri="{FF2B5EF4-FFF2-40B4-BE49-F238E27FC236}">
                <a16:creationId xmlns:a16="http://schemas.microsoft.com/office/drawing/2014/main" id="{C6BEAFC5-EABB-4A94-8BA8-DC7C1732594F}"/>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7" name="TextBox 26">
            <a:extLst>
              <a:ext uri="{FF2B5EF4-FFF2-40B4-BE49-F238E27FC236}">
                <a16:creationId xmlns:a16="http://schemas.microsoft.com/office/drawing/2014/main" id="{7BBBC6FF-BCE5-4138-81A6-3DA3825ABCA4}"/>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8" name="TextBox 27">
            <a:extLst>
              <a:ext uri="{FF2B5EF4-FFF2-40B4-BE49-F238E27FC236}">
                <a16:creationId xmlns:a16="http://schemas.microsoft.com/office/drawing/2014/main" id="{D541D6E3-EBE0-41EB-8F26-724C1872073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9" name="TextBox 28">
            <a:extLst>
              <a:ext uri="{FF2B5EF4-FFF2-40B4-BE49-F238E27FC236}">
                <a16:creationId xmlns:a16="http://schemas.microsoft.com/office/drawing/2014/main" id="{D35335C2-9F4A-4D1B-A2A9-D4134657CCE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31" name="Straight Arrow Connector 30">
            <a:extLst>
              <a:ext uri="{FF2B5EF4-FFF2-40B4-BE49-F238E27FC236}">
                <a16:creationId xmlns:a16="http://schemas.microsoft.com/office/drawing/2014/main" id="{A7F75F8D-BB39-43CC-A2A5-B8F8F6C73F7C}"/>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EF172B-616F-459F-9975-FD898B09317A}"/>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411636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nlight, forest, animals, fantasy art, nature, reflection, jungle, darkness, screenshot, 2560x1440 px, habitat, natural environment, computer wallpaper">
            <a:extLst>
              <a:ext uri="{FF2B5EF4-FFF2-40B4-BE49-F238E27FC236}">
                <a16:creationId xmlns:a16="http://schemas.microsoft.com/office/drawing/2014/main" id="{0A730BDD-6E47-4A6B-8B7A-735EF6C0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F08579E-4B20-41DB-BB07-E267B8265F30}"/>
              </a:ext>
            </a:extLst>
          </p:cNvPr>
          <p:cNvSpPr/>
          <p:nvPr/>
        </p:nvSpPr>
        <p:spPr>
          <a:xfrm>
            <a:off x="847428" y="116833"/>
            <a:ext cx="494476" cy="3990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569863F-4C08-46E3-8A44-47EC2A2130DA}"/>
              </a:ext>
            </a:extLst>
          </p:cNvPr>
          <p:cNvSpPr txBox="1"/>
          <p:nvPr/>
        </p:nvSpPr>
        <p:spPr>
          <a:xfrm>
            <a:off x="820609" y="116831"/>
            <a:ext cx="52129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ESC</a:t>
            </a:r>
          </a:p>
        </p:txBody>
      </p:sp>
      <p:sp>
        <p:nvSpPr>
          <p:cNvPr id="6" name="Rectangle: Rounded Corners 5">
            <a:extLst>
              <a:ext uri="{FF2B5EF4-FFF2-40B4-BE49-F238E27FC236}">
                <a16:creationId xmlns:a16="http://schemas.microsoft.com/office/drawing/2014/main" id="{EC675A20-62ED-42D2-81AE-54B8043048AB}"/>
              </a:ext>
            </a:extLst>
          </p:cNvPr>
          <p:cNvSpPr/>
          <p:nvPr/>
        </p:nvSpPr>
        <p:spPr>
          <a:xfrm>
            <a:off x="7657031" y="4383993"/>
            <a:ext cx="478564" cy="3247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a:extLst>
              <a:ext uri="{FF2B5EF4-FFF2-40B4-BE49-F238E27FC236}">
                <a16:creationId xmlns:a16="http://schemas.microsoft.com/office/drawing/2014/main" id="{16BDD29A-82AB-4652-9C57-A03BC8AB81C5}"/>
              </a:ext>
            </a:extLst>
          </p:cNvPr>
          <p:cNvSpPr/>
          <p:nvPr/>
        </p:nvSpPr>
        <p:spPr>
          <a:xfrm rot="10800000">
            <a:off x="7755307" y="4785647"/>
            <a:ext cx="282012" cy="1110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Magnifying glass outline">
            <a:extLst>
              <a:ext uri="{FF2B5EF4-FFF2-40B4-BE49-F238E27FC236}">
                <a16:creationId xmlns:a16="http://schemas.microsoft.com/office/drawing/2014/main" id="{EB0833B0-4467-49FD-AFA2-592295A12C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5306" y="4406781"/>
            <a:ext cx="279163" cy="279163"/>
          </a:xfrm>
          <a:prstGeom prst="rect">
            <a:avLst/>
          </a:prstGeom>
        </p:spPr>
      </p:pic>
      <p:pic>
        <p:nvPicPr>
          <p:cNvPr id="12" name="Graphic 11" descr="Search Inventory with solid fill">
            <a:extLst>
              <a:ext uri="{FF2B5EF4-FFF2-40B4-BE49-F238E27FC236}">
                <a16:creationId xmlns:a16="http://schemas.microsoft.com/office/drawing/2014/main" id="{474B221D-943C-4B1E-B40B-EB08B34AC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0863" y="138718"/>
            <a:ext cx="914400" cy="914400"/>
          </a:xfrm>
          <a:prstGeom prst="rect">
            <a:avLst/>
          </a:prstGeom>
        </p:spPr>
      </p:pic>
      <p:pic>
        <p:nvPicPr>
          <p:cNvPr id="16" name="Graphic 15" descr="Single gear with solid fill">
            <a:extLst>
              <a:ext uri="{FF2B5EF4-FFF2-40B4-BE49-F238E27FC236}">
                <a16:creationId xmlns:a16="http://schemas.microsoft.com/office/drawing/2014/main" id="{87C8AA4F-B83E-4567-A569-5B61158DD8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158" y="-5267"/>
            <a:ext cx="720269" cy="720269"/>
          </a:xfrm>
          <a:prstGeom prst="rect">
            <a:avLst/>
          </a:prstGeom>
        </p:spPr>
      </p:pic>
      <p:sp>
        <p:nvSpPr>
          <p:cNvPr id="19" name="Rectangle: Rounded Corners 18">
            <a:extLst>
              <a:ext uri="{FF2B5EF4-FFF2-40B4-BE49-F238E27FC236}">
                <a16:creationId xmlns:a16="http://schemas.microsoft.com/office/drawing/2014/main" id="{89B28DDC-339D-476F-8F66-8A823A45EA46}"/>
              </a:ext>
            </a:extLst>
          </p:cNvPr>
          <p:cNvSpPr/>
          <p:nvPr/>
        </p:nvSpPr>
        <p:spPr>
          <a:xfrm>
            <a:off x="10754665" y="138718"/>
            <a:ext cx="392351" cy="28857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5F86DA-ACA2-4DDB-9495-E072A852095C}"/>
              </a:ext>
            </a:extLst>
          </p:cNvPr>
          <p:cNvSpPr txBox="1"/>
          <p:nvPr/>
        </p:nvSpPr>
        <p:spPr>
          <a:xfrm>
            <a:off x="10871462" y="116832"/>
            <a:ext cx="239282"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1</a:t>
            </a:r>
          </a:p>
        </p:txBody>
      </p:sp>
    </p:spTree>
    <p:extLst>
      <p:ext uri="{BB962C8B-B14F-4D97-AF65-F5344CB8AC3E}">
        <p14:creationId xmlns:p14="http://schemas.microsoft.com/office/powerpoint/2010/main" val="328745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 name="3D Model 4" descr="Deer">
                <a:extLst>
                  <a:ext uri="{FF2B5EF4-FFF2-40B4-BE49-F238E27FC236}">
                    <a16:creationId xmlns:a16="http://schemas.microsoft.com/office/drawing/2014/main" id="{6D049B28-9926-4A01-AEAB-09F9AAB931CF}"/>
                  </a:ext>
                </a:extLst>
              </p:cNvPr>
              <p:cNvGraphicFramePr>
                <a:graphicFrameLocks noChangeAspect="1"/>
              </p:cNvGraphicFramePr>
              <p:nvPr>
                <p:extLst>
                  <p:ext uri="{D42A27DB-BD31-4B8C-83A1-F6EECF244321}">
                    <p14:modId xmlns:p14="http://schemas.microsoft.com/office/powerpoint/2010/main" val="2448683914"/>
                  </p:ext>
                </p:extLst>
              </p:nvPr>
            </p:nvGraphicFramePr>
            <p:xfrm>
              <a:off x="3460000" y="689019"/>
              <a:ext cx="3957463" cy="4566304"/>
            </p:xfrm>
            <a:graphic>
              <a:graphicData uri="http://schemas.microsoft.com/office/drawing/2017/model3d">
                <am3d:model3d r:embed="rId4">
                  <am3d:spPr>
                    <a:xfrm>
                      <a:off x="0" y="0"/>
                      <a:ext cx="3957463" cy="4566304"/>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3477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eer">
                <a:extLst>
                  <a:ext uri="{FF2B5EF4-FFF2-40B4-BE49-F238E27FC236}">
                    <a16:creationId xmlns:a16="http://schemas.microsoft.com/office/drawing/2014/main" id="{6D049B28-9926-4A01-AEAB-09F9AAB931CF}"/>
                  </a:ext>
                </a:extLst>
              </p:cNvPr>
              <p:cNvPicPr>
                <a:picLocks noGrp="1" noRot="1" noChangeAspect="1" noMove="1" noResize="1" noEditPoints="1" noAdjustHandles="1" noChangeArrowheads="1" noChangeShapeType="1" noCrop="1"/>
              </p:cNvPicPr>
              <p:nvPr/>
            </p:nvPicPr>
            <p:blipFill>
              <a:blip r:embed="rId5"/>
              <a:stretch>
                <a:fillRect/>
              </a:stretch>
            </p:blipFill>
            <p:spPr>
              <a:xfrm>
                <a:off x="3460000" y="689019"/>
                <a:ext cx="3957463" cy="4566304"/>
              </a:xfrm>
              <a:prstGeom prst="rect">
                <a:avLst/>
              </a:prstGeom>
            </p:spPr>
          </p:pic>
        </mc:Fallback>
      </mc:AlternateContent>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21733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mc:AlternateContent xmlns:mc="http://schemas.openxmlformats.org/markup-compatibility/2006">
        <mc:Choice xmlns:am3d="http://schemas.microsoft.com/office/drawing/2017/model3d" Requires="am3d">
          <p:graphicFrame>
            <p:nvGraphicFramePr>
              <p:cNvPr id="4" name="3D Model 3" descr="Tulip">
                <a:extLst>
                  <a:ext uri="{FF2B5EF4-FFF2-40B4-BE49-F238E27FC236}">
                    <a16:creationId xmlns:a16="http://schemas.microsoft.com/office/drawing/2014/main" id="{4394735D-7817-4A25-AB17-72A1DFD546C0}"/>
                  </a:ext>
                </a:extLst>
              </p:cNvPr>
              <p:cNvGraphicFramePr/>
              <p:nvPr>
                <p:extLst>
                  <p:ext uri="{D42A27DB-BD31-4B8C-83A1-F6EECF244321}">
                    <p14:modId xmlns:p14="http://schemas.microsoft.com/office/powerpoint/2010/main" val="490511849"/>
                  </p:ext>
                </p:extLst>
              </p:nvPr>
            </p:nvGraphicFramePr>
            <p:xfrm>
              <a:off x="3100312" y="735424"/>
              <a:ext cx="4440839" cy="4473494"/>
            </p:xfrm>
            <a:graphic>
              <a:graphicData uri="http://schemas.microsoft.com/office/drawing/2017/model3d">
                <am3d:model3d r:embed="rId6">
                  <am3d:spPr>
                    <a:xfrm>
                      <a:off x="0" y="0"/>
                      <a:ext cx="4440839" cy="4473494"/>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7"/>
                  </am3d:raster>
                  <am3d:objViewport viewportSz="63781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ulip">
                <a:extLst>
                  <a:ext uri="{FF2B5EF4-FFF2-40B4-BE49-F238E27FC236}">
                    <a16:creationId xmlns:a16="http://schemas.microsoft.com/office/drawing/2014/main" id="{4394735D-7817-4A25-AB17-72A1DFD546C0}"/>
                  </a:ext>
                </a:extLst>
              </p:cNvPr>
              <p:cNvPicPr>
                <a:picLocks noGrp="1" noRot="1" noChangeAspect="1" noMove="1" noResize="1" noEditPoints="1" noAdjustHandles="1" noChangeArrowheads="1" noChangeShapeType="1" noCrop="1"/>
              </p:cNvPicPr>
              <p:nvPr/>
            </p:nvPicPr>
            <p:blipFill>
              <a:blip r:embed="rId7"/>
              <a:stretch>
                <a:fillRect/>
              </a:stretch>
            </p:blipFill>
            <p:spPr>
              <a:xfrm>
                <a:off x="3100312" y="735424"/>
                <a:ext cx="4440839" cy="4473494"/>
              </a:xfrm>
              <a:prstGeom prst="rect">
                <a:avLst/>
              </a:prstGeom>
            </p:spPr>
          </p:pic>
        </mc:Fallback>
      </mc:AlternateContent>
    </p:spTree>
    <p:extLst>
      <p:ext uri="{BB962C8B-B14F-4D97-AF65-F5344CB8AC3E}">
        <p14:creationId xmlns:p14="http://schemas.microsoft.com/office/powerpoint/2010/main" val="320475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801FCA35-0219-4303-A2F8-7A3E0653C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0E2261-AEEB-4C04-86AC-BB5C7E350C16}"/>
              </a:ext>
            </a:extLst>
          </p:cNvPr>
          <p:cNvSpPr txBox="1"/>
          <p:nvPr/>
        </p:nvSpPr>
        <p:spPr>
          <a:xfrm>
            <a:off x="2422268" y="795855"/>
            <a:ext cx="7924231" cy="1446550"/>
          </a:xfrm>
          <a:prstGeom prst="rect">
            <a:avLst/>
          </a:prstGeom>
          <a:noFill/>
          <a:effectLst>
            <a:outerShdw blurRad="50800" dist="38100" dir="2700000" algn="tl" rotWithShape="0">
              <a:prstClr val="black">
                <a:alpha val="40000"/>
              </a:prstClr>
            </a:outerShdw>
          </a:effectLst>
        </p:spPr>
        <p:txBody>
          <a:bodyPr wrap="square">
            <a:spAutoFit/>
          </a:bodyPr>
          <a:lstStyle/>
          <a:p>
            <a:r>
              <a:rPr lang="en-GB" sz="8800" dirty="0">
                <a:solidFill>
                  <a:schemeClr val="bg2"/>
                </a:solidFill>
                <a:latin typeface="Arial Rounded MT Bold" panose="020F0704030504030204" pitchFamily="34" charset="0"/>
              </a:rPr>
              <a:t>START GAME</a:t>
            </a:r>
          </a:p>
        </p:txBody>
      </p:sp>
      <p:sp>
        <p:nvSpPr>
          <p:cNvPr id="8" name="TextBox 7">
            <a:extLst>
              <a:ext uri="{FF2B5EF4-FFF2-40B4-BE49-F238E27FC236}">
                <a16:creationId xmlns:a16="http://schemas.microsoft.com/office/drawing/2014/main" id="{9C582612-23CA-494D-AE63-0E545FE95910}"/>
              </a:ext>
            </a:extLst>
          </p:cNvPr>
          <p:cNvSpPr txBox="1"/>
          <p:nvPr/>
        </p:nvSpPr>
        <p:spPr>
          <a:xfrm>
            <a:off x="4042776" y="2816942"/>
            <a:ext cx="6097044" cy="923330"/>
          </a:xfrm>
          <a:prstGeom prst="rect">
            <a:avLst/>
          </a:prstGeom>
          <a:noFill/>
        </p:spPr>
        <p:txBody>
          <a:bodyPr wrap="square">
            <a:spAutoFit/>
          </a:bodyPr>
          <a:lstStyle/>
          <a:p>
            <a:r>
              <a:rPr lang="en-GB" sz="5400" dirty="0">
                <a:solidFill>
                  <a:schemeClr val="bg1"/>
                </a:solidFill>
                <a:latin typeface="Arial Rounded MT Bold" panose="020F0704030504030204" pitchFamily="34" charset="0"/>
              </a:rPr>
              <a:t>SETTINGS</a:t>
            </a:r>
          </a:p>
        </p:txBody>
      </p:sp>
      <p:sp>
        <p:nvSpPr>
          <p:cNvPr id="9" name="TextBox 8">
            <a:extLst>
              <a:ext uri="{FF2B5EF4-FFF2-40B4-BE49-F238E27FC236}">
                <a16:creationId xmlns:a16="http://schemas.microsoft.com/office/drawing/2014/main" id="{26ACDA30-DC94-4BD5-96D1-0883A7270C6D}"/>
              </a:ext>
            </a:extLst>
          </p:cNvPr>
          <p:cNvSpPr txBox="1"/>
          <p:nvPr/>
        </p:nvSpPr>
        <p:spPr>
          <a:xfrm>
            <a:off x="5165421" y="4533632"/>
            <a:ext cx="6097044" cy="707886"/>
          </a:xfrm>
          <a:prstGeom prst="rect">
            <a:avLst/>
          </a:prstGeom>
          <a:noFill/>
        </p:spPr>
        <p:txBody>
          <a:bodyPr wrap="square">
            <a:spAutoFit/>
          </a:bodyPr>
          <a:lstStyle/>
          <a:p>
            <a:r>
              <a:rPr lang="en-GB" sz="4000" dirty="0">
                <a:solidFill>
                  <a:schemeClr val="bg1"/>
                </a:solidFill>
                <a:latin typeface="Arial Rounded MT Bold" panose="020F0704030504030204" pitchFamily="34" charset="0"/>
              </a:rPr>
              <a:t>QUIT</a:t>
            </a:r>
            <a:endParaRPr lang="en-GB" sz="4000" dirty="0"/>
          </a:p>
        </p:txBody>
      </p:sp>
    </p:spTree>
    <p:extLst>
      <p:ext uri="{BB962C8B-B14F-4D97-AF65-F5344CB8AC3E}">
        <p14:creationId xmlns:p14="http://schemas.microsoft.com/office/powerpoint/2010/main" val="309065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75986411-B49D-4226-B8F2-20775B4A18C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4D200E6E-5B2B-487E-942C-97546FEF79BD}"/>
              </a:ext>
            </a:extLst>
          </p:cNvPr>
          <p:cNvGraphicFramePr>
            <a:graphicFrameLocks noGrp="1"/>
          </p:cNvGraphicFramePr>
          <p:nvPr>
            <p:extLst>
              <p:ext uri="{D42A27DB-BD31-4B8C-83A1-F6EECF244321}">
                <p14:modId xmlns:p14="http://schemas.microsoft.com/office/powerpoint/2010/main" val="1770003243"/>
              </p:ext>
            </p:extLst>
          </p:nvPr>
        </p:nvGraphicFramePr>
        <p:xfrm>
          <a:off x="3674188" y="994314"/>
          <a:ext cx="5161904" cy="4869372"/>
        </p:xfrm>
        <a:graphic>
          <a:graphicData uri="http://schemas.openxmlformats.org/drawingml/2006/table">
            <a:tbl>
              <a:tblPr firstRow="1" bandRow="1">
                <a:effectLst>
                  <a:innerShdw blurRad="114300">
                    <a:prstClr val="black"/>
                  </a:innerShdw>
                </a:effectLst>
                <a:tableStyleId>{5C22544A-7EE6-4342-B048-85BDC9FD1C3A}</a:tableStyleId>
              </a:tblPr>
              <a:tblGrid>
                <a:gridCol w="1290476">
                  <a:extLst>
                    <a:ext uri="{9D8B030D-6E8A-4147-A177-3AD203B41FA5}">
                      <a16:colId xmlns:a16="http://schemas.microsoft.com/office/drawing/2014/main" val="3351859716"/>
                    </a:ext>
                  </a:extLst>
                </a:gridCol>
                <a:gridCol w="1290476">
                  <a:extLst>
                    <a:ext uri="{9D8B030D-6E8A-4147-A177-3AD203B41FA5}">
                      <a16:colId xmlns:a16="http://schemas.microsoft.com/office/drawing/2014/main" val="3743556490"/>
                    </a:ext>
                  </a:extLst>
                </a:gridCol>
                <a:gridCol w="1290476">
                  <a:extLst>
                    <a:ext uri="{9D8B030D-6E8A-4147-A177-3AD203B41FA5}">
                      <a16:colId xmlns:a16="http://schemas.microsoft.com/office/drawing/2014/main" val="3276859303"/>
                    </a:ext>
                  </a:extLst>
                </a:gridCol>
                <a:gridCol w="1290476">
                  <a:extLst>
                    <a:ext uri="{9D8B030D-6E8A-4147-A177-3AD203B41FA5}">
                      <a16:colId xmlns:a16="http://schemas.microsoft.com/office/drawing/2014/main" val="102136046"/>
                    </a:ext>
                  </a:extLst>
                </a:gridCol>
              </a:tblGrid>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815754754"/>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05669350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61160773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347075061"/>
                  </a:ext>
                </a:extLst>
              </a:tr>
            </a:tbl>
          </a:graphicData>
        </a:graphic>
      </p:graphicFrame>
      <mc:AlternateContent xmlns:mc="http://schemas.openxmlformats.org/markup-compatibility/2006">
        <mc:Choice xmlns:am3d="http://schemas.microsoft.com/office/drawing/2017/model3d" Requires="am3d">
          <p:graphicFrame>
            <p:nvGraphicFramePr>
              <p:cNvPr id="6" name="3D Model 5" descr="Deer">
                <a:extLst>
                  <a:ext uri="{FF2B5EF4-FFF2-40B4-BE49-F238E27FC236}">
                    <a16:creationId xmlns:a16="http://schemas.microsoft.com/office/drawing/2014/main" id="{2ED69BF9-F128-4693-9F7A-0D40CEA3E2F7}"/>
                  </a:ext>
                </a:extLst>
              </p:cNvPr>
              <p:cNvGraphicFramePr>
                <a:graphicFrameLocks noChangeAspect="1"/>
              </p:cNvGraphicFramePr>
              <p:nvPr>
                <p:extLst>
                  <p:ext uri="{D42A27DB-BD31-4B8C-83A1-F6EECF244321}">
                    <p14:modId xmlns:p14="http://schemas.microsoft.com/office/powerpoint/2010/main" val="1754398673"/>
                  </p:ext>
                </p:extLst>
              </p:nvPr>
            </p:nvGraphicFramePr>
            <p:xfrm>
              <a:off x="3860801" y="1078289"/>
              <a:ext cx="860490" cy="992873"/>
            </p:xfrm>
            <a:graphic>
              <a:graphicData uri="http://schemas.microsoft.com/office/drawing/2017/model3d">
                <am3d:model3d r:embed="rId4">
                  <am3d:spPr>
                    <a:xfrm>
                      <a:off x="0" y="0"/>
                      <a:ext cx="860490" cy="992873"/>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13802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eer">
                <a:extLst>
                  <a:ext uri="{FF2B5EF4-FFF2-40B4-BE49-F238E27FC236}">
                    <a16:creationId xmlns:a16="http://schemas.microsoft.com/office/drawing/2014/main" id="{2ED69BF9-F128-4693-9F7A-0D40CEA3E2F7}"/>
                  </a:ext>
                </a:extLst>
              </p:cNvPr>
              <p:cNvPicPr>
                <a:picLocks noGrp="1" noRot="1" noChangeAspect="1" noMove="1" noResize="1" noEditPoints="1" noAdjustHandles="1" noChangeArrowheads="1" noChangeShapeType="1" noCrop="1"/>
              </p:cNvPicPr>
              <p:nvPr/>
            </p:nvPicPr>
            <p:blipFill>
              <a:blip r:embed="rId5"/>
              <a:stretch>
                <a:fillRect/>
              </a:stretch>
            </p:blipFill>
            <p:spPr>
              <a:xfrm>
                <a:off x="3860801" y="1078289"/>
                <a:ext cx="860490" cy="9928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Birch Tree">
                <a:extLst>
                  <a:ext uri="{FF2B5EF4-FFF2-40B4-BE49-F238E27FC236}">
                    <a16:creationId xmlns:a16="http://schemas.microsoft.com/office/drawing/2014/main" id="{CD24FF91-5142-4483-B0EE-34D893879135}"/>
                  </a:ext>
                </a:extLst>
              </p:cNvPr>
              <p:cNvGraphicFramePr/>
              <p:nvPr>
                <p:extLst>
                  <p:ext uri="{D42A27DB-BD31-4B8C-83A1-F6EECF244321}">
                    <p14:modId xmlns:p14="http://schemas.microsoft.com/office/powerpoint/2010/main" val="2435505905"/>
                  </p:ext>
                </p:extLst>
              </p:nvPr>
            </p:nvGraphicFramePr>
            <p:xfrm>
              <a:off x="6404430" y="1078289"/>
              <a:ext cx="985415" cy="992874"/>
            </p:xfrm>
            <a:graphic>
              <a:graphicData uri="http://schemas.microsoft.com/office/drawing/2017/model3d">
                <am3d:model3d r:embed="rId6">
                  <am3d:spPr>
                    <a:xfrm>
                      <a:off x="0" y="0"/>
                      <a:ext cx="985415" cy="992874"/>
                    </a:xfrm>
                    <a:prstGeom prst="rect">
                      <a:avLst/>
                    </a:prstGeom>
                  </am3d:spPr>
                  <am3d:camera>
                    <am3d:pos x="0" y="0" z="59113397"/>
                    <am3d:up dx="0" dy="36000000" dz="0"/>
                    <am3d:lookAt x="0" y="0" z="0"/>
                    <am3d:perspective fov="2700000"/>
                  </am3d:camera>
                  <am3d:trans>
                    <am3d:meterPerModelUnit n="1701303" d="1000000"/>
                    <am3d:preTrans dx="1035812" dy="-18001332" dz="-553109"/>
                    <am3d:scale>
                      <am3d:sx n="1000000" d="1000000"/>
                      <am3d:sy n="1000000" d="1000000"/>
                      <am3d:sz n="1000000" d="1000000"/>
                    </am3d:scale>
                    <am3d:rot/>
                    <am3d:postTrans dx="0" dy="0" dz="0"/>
                  </am3d:trans>
                  <am3d:raster rName="Office3DRenderer" rVer="16.0.8326">
                    <am3d:blip r:embed="rId7"/>
                  </am3d:raster>
                  <am3d:objViewport viewportSz="13066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Birch Tree">
                <a:extLst>
                  <a:ext uri="{FF2B5EF4-FFF2-40B4-BE49-F238E27FC236}">
                    <a16:creationId xmlns:a16="http://schemas.microsoft.com/office/drawing/2014/main" id="{CD24FF91-5142-4483-B0EE-34D893879135}"/>
                  </a:ext>
                </a:extLst>
              </p:cNvPr>
              <p:cNvPicPr>
                <a:picLocks noGrp="1" noRot="1" noChangeAspect="1" noMove="1" noResize="1" noEditPoints="1" noAdjustHandles="1" noChangeArrowheads="1" noChangeShapeType="1" noCrop="1"/>
              </p:cNvPicPr>
              <p:nvPr/>
            </p:nvPicPr>
            <p:blipFill>
              <a:blip r:embed="rId7"/>
              <a:stretch>
                <a:fillRect/>
              </a:stretch>
            </p:blipFill>
            <p:spPr>
              <a:xfrm>
                <a:off x="6404430" y="1078289"/>
                <a:ext cx="985415" cy="9928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Tulip">
                <a:extLst>
                  <a:ext uri="{FF2B5EF4-FFF2-40B4-BE49-F238E27FC236}">
                    <a16:creationId xmlns:a16="http://schemas.microsoft.com/office/drawing/2014/main" id="{F6B4DD1E-E48A-4DA9-8223-8A0C1EBB8F9A}"/>
                  </a:ext>
                </a:extLst>
              </p:cNvPr>
              <p:cNvGraphicFramePr/>
              <p:nvPr>
                <p:extLst>
                  <p:ext uri="{D42A27DB-BD31-4B8C-83A1-F6EECF244321}">
                    <p14:modId xmlns:p14="http://schemas.microsoft.com/office/powerpoint/2010/main" val="3431277602"/>
                  </p:ext>
                </p:extLst>
              </p:nvPr>
            </p:nvGraphicFramePr>
            <p:xfrm>
              <a:off x="5068080" y="1078289"/>
              <a:ext cx="985415" cy="992873"/>
            </p:xfrm>
            <a:graphic>
              <a:graphicData uri="http://schemas.microsoft.com/office/drawing/2017/model3d">
                <am3d:model3d r:embed="rId8">
                  <am3d:spPr>
                    <a:xfrm>
                      <a:off x="0" y="0"/>
                      <a:ext cx="985415" cy="992873"/>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9"/>
                  </am3d:raster>
                  <am3d:objViewport viewportSz="1415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Tulip">
                <a:extLst>
                  <a:ext uri="{FF2B5EF4-FFF2-40B4-BE49-F238E27FC236}">
                    <a16:creationId xmlns:a16="http://schemas.microsoft.com/office/drawing/2014/main" id="{F6B4DD1E-E48A-4DA9-8223-8A0C1EBB8F9A}"/>
                  </a:ext>
                </a:extLst>
              </p:cNvPr>
              <p:cNvPicPr>
                <a:picLocks noGrp="1" noRot="1" noChangeAspect="1" noMove="1" noResize="1" noEditPoints="1" noAdjustHandles="1" noChangeArrowheads="1" noChangeShapeType="1" noCrop="1"/>
              </p:cNvPicPr>
              <p:nvPr/>
            </p:nvPicPr>
            <p:blipFill>
              <a:blip r:embed="rId9"/>
              <a:stretch>
                <a:fillRect/>
              </a:stretch>
            </p:blipFill>
            <p:spPr>
              <a:xfrm>
                <a:off x="5068080" y="1078289"/>
                <a:ext cx="985415" cy="992873"/>
              </a:xfrm>
              <a:prstGeom prst="rect">
                <a:avLst/>
              </a:prstGeom>
            </p:spPr>
          </p:pic>
        </mc:Fallback>
      </mc:AlternateContent>
      <p:sp>
        <p:nvSpPr>
          <p:cNvPr id="9" name="Rectangle: Rounded Corners 8">
            <a:extLst>
              <a:ext uri="{FF2B5EF4-FFF2-40B4-BE49-F238E27FC236}">
                <a16:creationId xmlns:a16="http://schemas.microsoft.com/office/drawing/2014/main" id="{CA7EF1AE-A198-436E-A2D7-7C659CC031A0}"/>
              </a:ext>
            </a:extLst>
          </p:cNvPr>
          <p:cNvSpPr/>
          <p:nvPr/>
        </p:nvSpPr>
        <p:spPr>
          <a:xfrm>
            <a:off x="9286800" y="3129041"/>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1FD3CD7-967A-4349-9F2C-F6472A68A375}"/>
              </a:ext>
            </a:extLst>
          </p:cNvPr>
          <p:cNvSpPr txBox="1"/>
          <p:nvPr/>
        </p:nvSpPr>
        <p:spPr>
          <a:xfrm>
            <a:off x="9491073" y="3244334"/>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348798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2618B675-403A-4213-8727-616C34E2BF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Deer">
                <a:extLst>
                  <a:ext uri="{FF2B5EF4-FFF2-40B4-BE49-F238E27FC236}">
                    <a16:creationId xmlns:a16="http://schemas.microsoft.com/office/drawing/2014/main" id="{10CAEBE3-7904-4826-82A1-E55EF4C9C577}"/>
                  </a:ext>
                </a:extLst>
              </p:cNvPr>
              <p:cNvGraphicFramePr>
                <a:graphicFrameLocks noChangeAspect="1"/>
              </p:cNvGraphicFramePr>
              <p:nvPr>
                <p:extLst>
                  <p:ext uri="{D42A27DB-BD31-4B8C-83A1-F6EECF244321}">
                    <p14:modId xmlns:p14="http://schemas.microsoft.com/office/powerpoint/2010/main" val="4246520250"/>
                  </p:ext>
                </p:extLst>
              </p:nvPr>
            </p:nvGraphicFramePr>
            <p:xfrm>
              <a:off x="4177925" y="1215836"/>
              <a:ext cx="3836150" cy="4426327"/>
            </p:xfrm>
            <a:graphic>
              <a:graphicData uri="http://schemas.microsoft.com/office/drawing/2017/model3d">
                <am3d:model3d r:embed="rId4">
                  <am3d:spPr>
                    <a:xfrm>
                      <a:off x="0" y="0"/>
                      <a:ext cx="3836150" cy="4426327"/>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153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Deer">
                <a:extLst>
                  <a:ext uri="{FF2B5EF4-FFF2-40B4-BE49-F238E27FC236}">
                    <a16:creationId xmlns:a16="http://schemas.microsoft.com/office/drawing/2014/main" id="{10CAEBE3-7904-4826-82A1-E55EF4C9C577}"/>
                  </a:ext>
                </a:extLst>
              </p:cNvPr>
              <p:cNvPicPr>
                <a:picLocks noGrp="1" noRot="1" noChangeAspect="1" noMove="1" noResize="1" noEditPoints="1" noAdjustHandles="1" noChangeArrowheads="1" noChangeShapeType="1" noCrop="1"/>
              </p:cNvPicPr>
              <p:nvPr/>
            </p:nvPicPr>
            <p:blipFill>
              <a:blip r:embed="rId5"/>
              <a:stretch>
                <a:fillRect/>
              </a:stretch>
            </p:blipFill>
            <p:spPr>
              <a:xfrm>
                <a:off x="4177925" y="1215836"/>
                <a:ext cx="3836150" cy="4426327"/>
              </a:xfrm>
              <a:prstGeom prst="rect">
                <a:avLst/>
              </a:prstGeom>
            </p:spPr>
          </p:pic>
        </mc:Fallback>
      </mc:AlternateContent>
      <p:pic>
        <p:nvPicPr>
          <p:cNvPr id="4" name="Picture 2" descr="What is a Female Deer Called? [3 Common Names] - World Deer">
            <a:extLst>
              <a:ext uri="{FF2B5EF4-FFF2-40B4-BE49-F238E27FC236}">
                <a16:creationId xmlns:a16="http://schemas.microsoft.com/office/drawing/2014/main" id="{3D10A356-F299-4362-9CFA-86860B4D7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77" y="1215836"/>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D9B76F-730A-45DC-896D-FB0DFB1D618F}"/>
              </a:ext>
            </a:extLst>
          </p:cNvPr>
          <p:cNvSpPr txBox="1"/>
          <p:nvPr/>
        </p:nvSpPr>
        <p:spPr>
          <a:xfrm>
            <a:off x="401477" y="3659530"/>
            <a:ext cx="3776448" cy="2862322"/>
          </a:xfrm>
          <a:prstGeom prst="rect">
            <a:avLst/>
          </a:prstGeom>
          <a:noFill/>
        </p:spPr>
        <p:txBody>
          <a:bodyPr wrap="square">
            <a:spAutoFit/>
          </a:bodyPr>
          <a:lstStyle/>
          <a:p>
            <a:r>
              <a:rPr lang="en-GB" sz="1400" dirty="0">
                <a:solidFill>
                  <a:schemeClr val="bg1"/>
                </a:solidFill>
                <a:latin typeface="Avenir Next LT Pro" panose="020B0504020202020204" pitchFamily="34" charset="0"/>
                <a:cs typeface="Aharoni" panose="02010803020104030203" pitchFamily="2" charset="-79"/>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B8A38CB6-96D2-43D7-AF2E-0413F34B065F}"/>
              </a:ext>
            </a:extLst>
          </p:cNvPr>
          <p:cNvSpPr txBox="1"/>
          <p:nvPr/>
        </p:nvSpPr>
        <p:spPr>
          <a:xfrm>
            <a:off x="5057186" y="336147"/>
            <a:ext cx="2565924" cy="523220"/>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The Red Deer</a:t>
            </a:r>
          </a:p>
        </p:txBody>
      </p:sp>
      <p:pic>
        <p:nvPicPr>
          <p:cNvPr id="7" name="Picture 4" descr="Deer in IRELAND – Wild Deer Association of Ireland">
            <a:extLst>
              <a:ext uri="{FF2B5EF4-FFF2-40B4-BE49-F238E27FC236}">
                <a16:creationId xmlns:a16="http://schemas.microsoft.com/office/drawing/2014/main" id="{0A7A03B3-6E59-4220-B0A4-C17E15009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335" y="3958109"/>
            <a:ext cx="4235188" cy="2382293"/>
          </a:xfrm>
          <a:prstGeom prst="rect">
            <a:avLst/>
          </a:prstGeom>
          <a:ln>
            <a:noFill/>
          </a:ln>
          <a:effectLst>
            <a:outerShdw blurRad="292100" dist="139700" dir="2700000" algn="tl" rotWithShape="0">
              <a:srgbClr val="333333">
                <a:alpha val="65000"/>
              </a:srgbClr>
            </a:outerShdw>
          </a:effectLst>
        </p:spPr>
      </p:pic>
      <p:pic>
        <p:nvPicPr>
          <p:cNvPr id="10" name="Graphic 9" descr="Play with solid fill">
            <a:extLst>
              <a:ext uri="{FF2B5EF4-FFF2-40B4-BE49-F238E27FC236}">
                <a16:creationId xmlns:a16="http://schemas.microsoft.com/office/drawing/2014/main" id="{A45A6389-225A-4036-A1BE-092D47FDCA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7069" y="4727763"/>
            <a:ext cx="914400" cy="914400"/>
          </a:xfrm>
          <a:prstGeom prst="rect">
            <a:avLst/>
          </a:prstGeom>
        </p:spPr>
      </p:pic>
      <p:pic>
        <p:nvPicPr>
          <p:cNvPr id="13" name="Graphic 12" descr="Test Dummy with solid fill">
            <a:extLst>
              <a:ext uri="{FF2B5EF4-FFF2-40B4-BE49-F238E27FC236}">
                <a16:creationId xmlns:a16="http://schemas.microsoft.com/office/drawing/2014/main" id="{85FC3964-9FD7-4E39-8EC5-D4E6C6F104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30685" y="1786989"/>
            <a:ext cx="1224326" cy="1224326"/>
          </a:xfrm>
          <a:prstGeom prst="rect">
            <a:avLst/>
          </a:prstGeom>
        </p:spPr>
      </p:pic>
      <p:sp>
        <p:nvSpPr>
          <p:cNvPr id="14" name="TextBox 13">
            <a:extLst>
              <a:ext uri="{FF2B5EF4-FFF2-40B4-BE49-F238E27FC236}">
                <a16:creationId xmlns:a16="http://schemas.microsoft.com/office/drawing/2014/main" id="{93DC5344-0880-4DC7-A0AC-054368476987}"/>
              </a:ext>
            </a:extLst>
          </p:cNvPr>
          <p:cNvSpPr txBox="1"/>
          <p:nvPr/>
        </p:nvSpPr>
        <p:spPr>
          <a:xfrm>
            <a:off x="9228328" y="1480287"/>
            <a:ext cx="1511558"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START QUIZ</a:t>
            </a:r>
          </a:p>
        </p:txBody>
      </p:sp>
      <p:sp>
        <p:nvSpPr>
          <p:cNvPr id="15" name="Rectangle: Rounded Corners 14">
            <a:extLst>
              <a:ext uri="{FF2B5EF4-FFF2-40B4-BE49-F238E27FC236}">
                <a16:creationId xmlns:a16="http://schemas.microsoft.com/office/drawing/2014/main" id="{2A06F12A-D6A5-483E-BD41-CEA2CDC81C44}"/>
              </a:ext>
            </a:extLst>
          </p:cNvPr>
          <p:cNvSpPr/>
          <p:nvPr/>
        </p:nvSpPr>
        <p:spPr>
          <a:xfrm>
            <a:off x="9228327" y="1340361"/>
            <a:ext cx="1511559" cy="17335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DF0A51E-32DE-4F2E-A54B-0B3897EDEF6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43CAE8F-E5F9-41C0-8B42-97B9B39325DC}"/>
              </a:ext>
            </a:extLst>
          </p:cNvPr>
          <p:cNvSpPr txBox="1"/>
          <p:nvPr/>
        </p:nvSpPr>
        <p:spPr>
          <a:xfrm>
            <a:off x="258459" y="234095"/>
            <a:ext cx="889206" cy="307777"/>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2468807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8C3D944E-2FBF-4960-BD2B-A85E4AB318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AF2228B8-BF87-4FB2-8AA2-9FD26610B656}"/>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5BC4361-CBB8-431F-AEC0-6A3CAE7923E0}"/>
              </a:ext>
            </a:extLst>
          </p:cNvPr>
          <p:cNvSpPr txBox="1"/>
          <p:nvPr/>
        </p:nvSpPr>
        <p:spPr>
          <a:xfrm>
            <a:off x="3325660" y="1139868"/>
            <a:ext cx="5079304" cy="463464"/>
          </a:xfrm>
          <a:prstGeom prst="rect">
            <a:avLst/>
          </a:prstGeom>
          <a:noFill/>
        </p:spPr>
        <p:txBody>
          <a:bodyPr wrap="square" rtlCol="0">
            <a:spAutoFit/>
          </a:bodyPr>
          <a:lstStyle/>
          <a:p>
            <a:endParaRPr lang="en-GB" dirty="0"/>
          </a:p>
        </p:txBody>
      </p:sp>
      <p:sp>
        <p:nvSpPr>
          <p:cNvPr id="13" name="Rectangle 12">
            <a:extLst>
              <a:ext uri="{FF2B5EF4-FFF2-40B4-BE49-F238E27FC236}">
                <a16:creationId xmlns:a16="http://schemas.microsoft.com/office/drawing/2014/main" id="{C9382BC9-689C-435E-9034-87B871301F7B}"/>
              </a:ext>
            </a:extLst>
          </p:cNvPr>
          <p:cNvSpPr/>
          <p:nvPr/>
        </p:nvSpPr>
        <p:spPr>
          <a:xfrm>
            <a:off x="2467627" y="2743200"/>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FBC4697-43F3-44B5-81C9-C563A8F228E7}"/>
              </a:ext>
            </a:extLst>
          </p:cNvPr>
          <p:cNvSpPr/>
          <p:nvPr/>
        </p:nvSpPr>
        <p:spPr>
          <a:xfrm>
            <a:off x="2467627" y="3825384"/>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975F4CD-7015-410A-8DF4-5814F86392D9}"/>
              </a:ext>
            </a:extLst>
          </p:cNvPr>
          <p:cNvSpPr/>
          <p:nvPr/>
        </p:nvSpPr>
        <p:spPr>
          <a:xfrm>
            <a:off x="2467627" y="4941827"/>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1270E35-21EB-40B3-8C8F-C65DEC950105}"/>
              </a:ext>
            </a:extLst>
          </p:cNvPr>
          <p:cNvSpPr/>
          <p:nvPr/>
        </p:nvSpPr>
        <p:spPr>
          <a:xfrm>
            <a:off x="3237978" y="2830882"/>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8D26DED8-E231-43C3-891E-A71376DEB264}"/>
              </a:ext>
            </a:extLst>
          </p:cNvPr>
          <p:cNvSpPr/>
          <p:nvPr/>
        </p:nvSpPr>
        <p:spPr>
          <a:xfrm>
            <a:off x="3237978" y="3920124"/>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D922978-045C-476F-82BD-C1F6348CED8C}"/>
              </a:ext>
            </a:extLst>
          </p:cNvPr>
          <p:cNvSpPr/>
          <p:nvPr/>
        </p:nvSpPr>
        <p:spPr>
          <a:xfrm>
            <a:off x="3237978" y="5009366"/>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A23559EA-DA7D-4386-84B2-EFE7A3D7152E}"/>
              </a:ext>
            </a:extLst>
          </p:cNvPr>
          <p:cNvSpPr txBox="1"/>
          <p:nvPr/>
        </p:nvSpPr>
        <p:spPr>
          <a:xfrm>
            <a:off x="3829909" y="2824558"/>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Cervidae Family</a:t>
            </a:r>
          </a:p>
        </p:txBody>
      </p:sp>
      <p:sp>
        <p:nvSpPr>
          <p:cNvPr id="20" name="TextBox 19">
            <a:extLst>
              <a:ext uri="{FF2B5EF4-FFF2-40B4-BE49-F238E27FC236}">
                <a16:creationId xmlns:a16="http://schemas.microsoft.com/office/drawing/2014/main" id="{8621D5CE-FB0E-4EC6-BCF0-7E9E79A66E2F}"/>
              </a:ext>
            </a:extLst>
          </p:cNvPr>
          <p:cNvSpPr txBox="1"/>
          <p:nvPr/>
        </p:nvSpPr>
        <p:spPr>
          <a:xfrm>
            <a:off x="3829909" y="3920124"/>
            <a:ext cx="2436610"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Leporidae Family</a:t>
            </a:r>
          </a:p>
        </p:txBody>
      </p:sp>
      <p:sp>
        <p:nvSpPr>
          <p:cNvPr id="21" name="TextBox 20">
            <a:extLst>
              <a:ext uri="{FF2B5EF4-FFF2-40B4-BE49-F238E27FC236}">
                <a16:creationId xmlns:a16="http://schemas.microsoft.com/office/drawing/2014/main" id="{315048D8-9AEC-4F09-A202-5702BD544AB0}"/>
              </a:ext>
            </a:extLst>
          </p:cNvPr>
          <p:cNvSpPr txBox="1"/>
          <p:nvPr/>
        </p:nvSpPr>
        <p:spPr>
          <a:xfrm>
            <a:off x="3829909" y="5009366"/>
            <a:ext cx="2279737"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Canidae Family</a:t>
            </a:r>
          </a:p>
        </p:txBody>
      </p:sp>
      <p:sp>
        <p:nvSpPr>
          <p:cNvPr id="25" name="Rectangle: Rounded Corners 24">
            <a:extLst>
              <a:ext uri="{FF2B5EF4-FFF2-40B4-BE49-F238E27FC236}">
                <a16:creationId xmlns:a16="http://schemas.microsoft.com/office/drawing/2014/main" id="{93B20E26-CD47-4D92-9AC8-774599060420}"/>
              </a:ext>
            </a:extLst>
          </p:cNvPr>
          <p:cNvSpPr/>
          <p:nvPr/>
        </p:nvSpPr>
        <p:spPr>
          <a:xfrm>
            <a:off x="2405136" y="478934"/>
            <a:ext cx="7358761" cy="1747751"/>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FE7558D8-773D-40CB-B347-921202D8FC00}"/>
              </a:ext>
            </a:extLst>
          </p:cNvPr>
          <p:cNvSpPr/>
          <p:nvPr/>
        </p:nvSpPr>
        <p:spPr>
          <a:xfrm>
            <a:off x="2467627" y="551145"/>
            <a:ext cx="7233781" cy="1603332"/>
          </a:xfrm>
          <a:prstGeom prst="roundRect">
            <a:avLst/>
          </a:prstGeom>
          <a:noFill/>
          <a:ln>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9D2CFD78-64D0-473F-91FC-64E4911A4AA6}"/>
              </a:ext>
            </a:extLst>
          </p:cNvPr>
          <p:cNvSpPr txBox="1"/>
          <p:nvPr/>
        </p:nvSpPr>
        <p:spPr>
          <a:xfrm>
            <a:off x="3670500" y="875757"/>
            <a:ext cx="4972832" cy="954107"/>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What family is the Red Deer a member of?</a:t>
            </a:r>
          </a:p>
        </p:txBody>
      </p:sp>
      <p:sp>
        <p:nvSpPr>
          <p:cNvPr id="28" name="Rectangle: Rounded Corners 27">
            <a:extLst>
              <a:ext uri="{FF2B5EF4-FFF2-40B4-BE49-F238E27FC236}">
                <a16:creationId xmlns:a16="http://schemas.microsoft.com/office/drawing/2014/main" id="{C769B62E-C3AC-4AF5-B406-BA5FBD77561C}"/>
              </a:ext>
            </a:extLst>
          </p:cNvPr>
          <p:cNvSpPr/>
          <p:nvPr/>
        </p:nvSpPr>
        <p:spPr>
          <a:xfrm>
            <a:off x="5460880" y="5852038"/>
            <a:ext cx="1392071" cy="527028"/>
          </a:xfrm>
          <a:prstGeom prst="roundRect">
            <a:avLst/>
          </a:prstGeom>
          <a:solidFill>
            <a:srgbClr val="FF3B3B"/>
          </a:solidFill>
          <a:ln>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9F8EA43-E847-46C0-BD9A-E6AB040C1926}"/>
              </a:ext>
            </a:extLst>
          </p:cNvPr>
          <p:cNvSpPr txBox="1"/>
          <p:nvPr/>
        </p:nvSpPr>
        <p:spPr>
          <a:xfrm>
            <a:off x="5720187" y="5913894"/>
            <a:ext cx="113276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NEXT</a:t>
            </a:r>
          </a:p>
        </p:txBody>
      </p:sp>
      <p:sp>
        <p:nvSpPr>
          <p:cNvPr id="30" name="Rectangle: Rounded Corners 29">
            <a:extLst>
              <a:ext uri="{FF2B5EF4-FFF2-40B4-BE49-F238E27FC236}">
                <a16:creationId xmlns:a16="http://schemas.microsoft.com/office/drawing/2014/main" id="{D5D87756-948D-45B5-A63A-636EE9F65A90}"/>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CDB5A094-8BE7-448C-BEC0-D28502AEF221}"/>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18001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18FB8C38-0D34-42E9-9A53-E2495C40E7F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732278F-B4BA-44F0-A564-0EB3C8C15E63}"/>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996167E-3290-4A38-9715-B9BC4B570468}"/>
              </a:ext>
            </a:extLst>
          </p:cNvPr>
          <p:cNvSpPr txBox="1"/>
          <p:nvPr/>
        </p:nvSpPr>
        <p:spPr>
          <a:xfrm>
            <a:off x="3835256" y="1163548"/>
            <a:ext cx="4972832" cy="2585323"/>
          </a:xfrm>
          <a:prstGeom prst="rect">
            <a:avLst/>
          </a:prstGeom>
          <a:noFill/>
        </p:spPr>
        <p:txBody>
          <a:bodyPr wrap="square" rtlCol="0">
            <a:spAutoFit/>
          </a:bodyPr>
          <a:lstStyle/>
          <a:p>
            <a:r>
              <a:rPr lang="en-GB" sz="5400" dirty="0">
                <a:solidFill>
                  <a:schemeClr val="bg1"/>
                </a:solidFill>
                <a:latin typeface="Avenir Next LT Pro" panose="020B0504020202020204" pitchFamily="34" charset="0"/>
                <a:cs typeface="Aharoni" panose="02010803020104030203" pitchFamily="2" charset="-79"/>
              </a:rPr>
              <a:t>FINAL SCORE</a:t>
            </a:r>
          </a:p>
          <a:p>
            <a:r>
              <a:rPr lang="en-GB" sz="5400" dirty="0">
                <a:solidFill>
                  <a:schemeClr val="bg1"/>
                </a:solidFill>
                <a:latin typeface="Avenir Next LT Pro" panose="020B0504020202020204" pitchFamily="34" charset="0"/>
                <a:cs typeface="Aharoni" panose="02010803020104030203" pitchFamily="2" charset="-79"/>
              </a:rPr>
              <a:t>	     </a:t>
            </a:r>
          </a:p>
          <a:p>
            <a:r>
              <a:rPr lang="en-GB" sz="5400" dirty="0">
                <a:solidFill>
                  <a:schemeClr val="bg1"/>
                </a:solidFill>
                <a:latin typeface="Avenir Next LT Pro" panose="020B0504020202020204" pitchFamily="34" charset="0"/>
                <a:cs typeface="Aharoni" panose="02010803020104030203" pitchFamily="2" charset="-79"/>
              </a:rPr>
              <a:t>          5/8</a:t>
            </a:r>
          </a:p>
        </p:txBody>
      </p:sp>
      <p:sp>
        <p:nvSpPr>
          <p:cNvPr id="6" name="Rectangle: Rounded Corners 5">
            <a:extLst>
              <a:ext uri="{FF2B5EF4-FFF2-40B4-BE49-F238E27FC236}">
                <a16:creationId xmlns:a16="http://schemas.microsoft.com/office/drawing/2014/main" id="{6C146604-EE1D-41C1-BA0B-B2C40EFA942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68181D0-4255-44E3-9ECF-BD4EB7F84EA2}"/>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
        <p:nvSpPr>
          <p:cNvPr id="8" name="Rectangle: Rounded Corners 7">
            <a:extLst>
              <a:ext uri="{FF2B5EF4-FFF2-40B4-BE49-F238E27FC236}">
                <a16:creationId xmlns:a16="http://schemas.microsoft.com/office/drawing/2014/main" id="{49EB32C9-44A9-44F1-ACBC-4D3153BE1090}"/>
              </a:ext>
            </a:extLst>
          </p:cNvPr>
          <p:cNvSpPr/>
          <p:nvPr/>
        </p:nvSpPr>
        <p:spPr>
          <a:xfrm>
            <a:off x="5091126" y="5445833"/>
            <a:ext cx="2009747" cy="80484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D71A1C24-1542-40BA-AB01-8BDE11CBE1B8}"/>
              </a:ext>
            </a:extLst>
          </p:cNvPr>
          <p:cNvSpPr txBox="1"/>
          <p:nvPr/>
        </p:nvSpPr>
        <p:spPr>
          <a:xfrm>
            <a:off x="5238914" y="5648198"/>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PLAY AGAIN?</a:t>
            </a:r>
          </a:p>
        </p:txBody>
      </p:sp>
    </p:spTree>
    <p:extLst>
      <p:ext uri="{BB962C8B-B14F-4D97-AF65-F5344CB8AC3E}">
        <p14:creationId xmlns:p14="http://schemas.microsoft.com/office/powerpoint/2010/main" val="2978339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ED0FE00B-E03C-4117-B124-8800288307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276A68-E2A8-4725-9B01-491829777062}"/>
              </a:ext>
            </a:extLst>
          </p:cNvPr>
          <p:cNvSpPr txBox="1"/>
          <p:nvPr/>
        </p:nvSpPr>
        <p:spPr>
          <a:xfrm>
            <a:off x="937394" y="783437"/>
            <a:ext cx="3955328"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PAUSE MENU</a:t>
            </a:r>
          </a:p>
        </p:txBody>
      </p:sp>
      <p:sp>
        <p:nvSpPr>
          <p:cNvPr id="4" name="TextBox 3">
            <a:extLst>
              <a:ext uri="{FF2B5EF4-FFF2-40B4-BE49-F238E27FC236}">
                <a16:creationId xmlns:a16="http://schemas.microsoft.com/office/drawing/2014/main" id="{C3DA4C55-33EC-442E-BBC8-5F9CCD58FE11}"/>
              </a:ext>
            </a:extLst>
          </p:cNvPr>
          <p:cNvSpPr txBox="1"/>
          <p:nvPr/>
        </p:nvSpPr>
        <p:spPr>
          <a:xfrm>
            <a:off x="1528174" y="2090172"/>
            <a:ext cx="3821747" cy="3785652"/>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RESUME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SAVE GAME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RETURN TO MAIN MENU</a:t>
            </a:r>
          </a:p>
        </p:txBody>
      </p:sp>
    </p:spTree>
    <p:extLst>
      <p:ext uri="{BB962C8B-B14F-4D97-AF65-F5344CB8AC3E}">
        <p14:creationId xmlns:p14="http://schemas.microsoft.com/office/powerpoint/2010/main" val="4221822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90DB1771-F3C4-4B21-902B-570105621E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C2F1DE-77C7-4D5A-97A3-2E9A66FFC975}"/>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D214EDC1-07A5-42E2-B79D-0BFE5B827782}"/>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6" name="Rectangle: Rounded Corners 5">
            <a:extLst>
              <a:ext uri="{FF2B5EF4-FFF2-40B4-BE49-F238E27FC236}">
                <a16:creationId xmlns:a16="http://schemas.microsoft.com/office/drawing/2014/main" id="{DDEB0B0B-6C07-477D-8E75-6D767B95768E}"/>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895BB517-9940-4550-9E50-60E9E4168AAA}"/>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243C61B1-91C7-4EFC-927B-A3ACC5217D92}"/>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A02A01C2-86E2-4C07-8034-C5DDAF2B1538}"/>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541C11C2-B1FD-4F10-BFA2-C5341218583A}"/>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B2C82596-F26D-480F-90FD-6FF269F4DAA3}"/>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11C4F47F-136C-43B4-AEE2-316EE100ACF4}"/>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03D8DA4-3F3A-4066-99BA-6D11C3986AD1}"/>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4" name="TextBox 13">
            <a:extLst>
              <a:ext uri="{FF2B5EF4-FFF2-40B4-BE49-F238E27FC236}">
                <a16:creationId xmlns:a16="http://schemas.microsoft.com/office/drawing/2014/main" id="{89C7A95A-40C9-43C4-AB35-8A2B4A911F97}"/>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5" name="TextBox 14">
            <a:extLst>
              <a:ext uri="{FF2B5EF4-FFF2-40B4-BE49-F238E27FC236}">
                <a16:creationId xmlns:a16="http://schemas.microsoft.com/office/drawing/2014/main" id="{31C165AD-A094-4F82-BA34-9536380FB74B}"/>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6" name="TextBox 15">
            <a:extLst>
              <a:ext uri="{FF2B5EF4-FFF2-40B4-BE49-F238E27FC236}">
                <a16:creationId xmlns:a16="http://schemas.microsoft.com/office/drawing/2014/main" id="{1A7DCD71-B304-48A6-9442-38FBFE7A38DD}"/>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7" name="Rectangle: Rounded Corners 16">
            <a:extLst>
              <a:ext uri="{FF2B5EF4-FFF2-40B4-BE49-F238E27FC236}">
                <a16:creationId xmlns:a16="http://schemas.microsoft.com/office/drawing/2014/main" id="{97869902-AA36-4231-9081-FAC1F992DF89}"/>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4EF30E6-6F05-45B0-8D44-92FD5045E24C}"/>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19" name="Graphic 18" descr="Mouse outline">
            <a:extLst>
              <a:ext uri="{FF2B5EF4-FFF2-40B4-BE49-F238E27FC236}">
                <a16:creationId xmlns:a16="http://schemas.microsoft.com/office/drawing/2014/main" id="{909BC37D-A31A-4A81-AB56-3E728C069F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9716" y="4286471"/>
            <a:ext cx="2207194" cy="2207194"/>
          </a:xfrm>
          <a:prstGeom prst="rect">
            <a:avLst/>
          </a:prstGeom>
        </p:spPr>
      </p:pic>
      <p:sp>
        <p:nvSpPr>
          <p:cNvPr id="20" name="TextBox 19">
            <a:extLst>
              <a:ext uri="{FF2B5EF4-FFF2-40B4-BE49-F238E27FC236}">
                <a16:creationId xmlns:a16="http://schemas.microsoft.com/office/drawing/2014/main" id="{776A628E-C4C0-4AE9-BB35-C41B39B5D17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1" name="TextBox 20">
            <a:extLst>
              <a:ext uri="{FF2B5EF4-FFF2-40B4-BE49-F238E27FC236}">
                <a16:creationId xmlns:a16="http://schemas.microsoft.com/office/drawing/2014/main" id="{CA67610A-5890-4F7F-AE19-6D65AEF87CB5}"/>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2" name="TextBox 21">
            <a:extLst>
              <a:ext uri="{FF2B5EF4-FFF2-40B4-BE49-F238E27FC236}">
                <a16:creationId xmlns:a16="http://schemas.microsoft.com/office/drawing/2014/main" id="{3757BAC5-65C4-406C-B471-9D84294E41E2}"/>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3" name="TextBox 22">
            <a:extLst>
              <a:ext uri="{FF2B5EF4-FFF2-40B4-BE49-F238E27FC236}">
                <a16:creationId xmlns:a16="http://schemas.microsoft.com/office/drawing/2014/main" id="{A8431327-0F30-4D45-90E9-7F1863FAA81C}"/>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4" name="TextBox 23">
            <a:extLst>
              <a:ext uri="{FF2B5EF4-FFF2-40B4-BE49-F238E27FC236}">
                <a16:creationId xmlns:a16="http://schemas.microsoft.com/office/drawing/2014/main" id="{B6A00D76-FEF7-420F-A7C5-D9EFFC8827A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5" name="TextBox 24">
            <a:extLst>
              <a:ext uri="{FF2B5EF4-FFF2-40B4-BE49-F238E27FC236}">
                <a16:creationId xmlns:a16="http://schemas.microsoft.com/office/drawing/2014/main" id="{3E312D5E-F181-403F-BE69-98F7A2206AA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26" name="Straight Arrow Connector 25">
            <a:extLst>
              <a:ext uri="{FF2B5EF4-FFF2-40B4-BE49-F238E27FC236}">
                <a16:creationId xmlns:a16="http://schemas.microsoft.com/office/drawing/2014/main" id="{FBA86A2E-F692-4E90-A222-EC714A22B4C0}"/>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EC823-41AB-48C7-8909-A664636F8CE5}"/>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356635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F2C07D9D-6F71-41BA-BFAE-61A5C63895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A9CE5A9-066B-4F20-AA37-E90DA6D26EA8}"/>
              </a:ext>
            </a:extLst>
          </p:cNvPr>
          <p:cNvSpPr/>
          <p:nvPr/>
        </p:nvSpPr>
        <p:spPr>
          <a:xfrm>
            <a:off x="3794280" y="2347714"/>
            <a:ext cx="4603439" cy="227205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624F09-0B36-4CA4-B738-2E4E6025C21C}"/>
              </a:ext>
            </a:extLst>
          </p:cNvPr>
          <p:cNvSpPr txBox="1"/>
          <p:nvPr/>
        </p:nvSpPr>
        <p:spPr>
          <a:xfrm>
            <a:off x="5031287" y="2647137"/>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 Game As..</a:t>
            </a:r>
          </a:p>
        </p:txBody>
      </p:sp>
      <p:sp>
        <p:nvSpPr>
          <p:cNvPr id="8" name="Rectangle: Rounded Corners 7">
            <a:extLst>
              <a:ext uri="{FF2B5EF4-FFF2-40B4-BE49-F238E27FC236}">
                <a16:creationId xmlns:a16="http://schemas.microsoft.com/office/drawing/2014/main" id="{5A41DAD6-11B2-4D2C-8E19-E86800DDAFA3}"/>
              </a:ext>
            </a:extLst>
          </p:cNvPr>
          <p:cNvSpPr/>
          <p:nvPr/>
        </p:nvSpPr>
        <p:spPr>
          <a:xfrm>
            <a:off x="3998794" y="3680399"/>
            <a:ext cx="4183039" cy="76877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35899868-56EC-49A0-8446-E2372D220A52}"/>
              </a:ext>
            </a:extLst>
          </p:cNvPr>
          <p:cNvSpPr/>
          <p:nvPr/>
        </p:nvSpPr>
        <p:spPr>
          <a:xfrm>
            <a:off x="3998794" y="3047247"/>
            <a:ext cx="4183039" cy="564784"/>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BB43E9F5-71C9-47C2-9956-56F149581C53}"/>
              </a:ext>
            </a:extLst>
          </p:cNvPr>
          <p:cNvSpPr txBox="1"/>
          <p:nvPr/>
        </p:nvSpPr>
        <p:spPr>
          <a:xfrm>
            <a:off x="5655171" y="3915844"/>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a:t>
            </a:r>
          </a:p>
        </p:txBody>
      </p:sp>
      <p:sp>
        <p:nvSpPr>
          <p:cNvPr id="11" name="TextBox 10">
            <a:extLst>
              <a:ext uri="{FF2B5EF4-FFF2-40B4-BE49-F238E27FC236}">
                <a16:creationId xmlns:a16="http://schemas.microsoft.com/office/drawing/2014/main" id="{78B1A736-241C-49BC-9BE3-1321BC9B587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12" name="TextBox 11">
            <a:extLst>
              <a:ext uri="{FF2B5EF4-FFF2-40B4-BE49-F238E27FC236}">
                <a16:creationId xmlns:a16="http://schemas.microsoft.com/office/drawing/2014/main" id="{52F41FE0-92CB-46DF-B785-5CC0CAFC3BDC}"/>
              </a:ext>
            </a:extLst>
          </p:cNvPr>
          <p:cNvSpPr txBox="1"/>
          <p:nvPr/>
        </p:nvSpPr>
        <p:spPr>
          <a:xfrm>
            <a:off x="4073857" y="3163018"/>
            <a:ext cx="1317009"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a:t>
            </a:r>
          </a:p>
        </p:txBody>
      </p:sp>
    </p:spTree>
    <p:extLst>
      <p:ext uri="{BB962C8B-B14F-4D97-AF65-F5344CB8AC3E}">
        <p14:creationId xmlns:p14="http://schemas.microsoft.com/office/powerpoint/2010/main" val="3448011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8" descr="2560x1440 Squirrel Sitting On Branch 1440P Resolution HD 4k Wallpapers,  Images, Backgrounds, Photos and Pictures">
            <a:extLst>
              <a:ext uri="{FF2B5EF4-FFF2-40B4-BE49-F238E27FC236}">
                <a16:creationId xmlns:a16="http://schemas.microsoft.com/office/drawing/2014/main" id="{AC182C43-6A90-4E78-9E74-4229E5CA2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46E3EA5-E8EA-41E8-AFFC-449F280D71C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26" name="Rectangle: Rounded Corners 25">
            <a:extLst>
              <a:ext uri="{FF2B5EF4-FFF2-40B4-BE49-F238E27FC236}">
                <a16:creationId xmlns:a16="http://schemas.microsoft.com/office/drawing/2014/main" id="{77085B05-AF3A-413F-87E0-FED0B73A124C}"/>
              </a:ext>
            </a:extLst>
          </p:cNvPr>
          <p:cNvSpPr/>
          <p:nvPr/>
        </p:nvSpPr>
        <p:spPr>
          <a:xfrm>
            <a:off x="3794280" y="1688910"/>
            <a:ext cx="4603439" cy="3480179"/>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46B2BE8A-1A26-4035-B063-F680051041E3}"/>
              </a:ext>
            </a:extLst>
          </p:cNvPr>
          <p:cNvSpPr/>
          <p:nvPr/>
        </p:nvSpPr>
        <p:spPr>
          <a:xfrm>
            <a:off x="4020301" y="2291177"/>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9F5D4C47-7E1C-4DF9-AFCD-03D1B238A9E3}"/>
              </a:ext>
            </a:extLst>
          </p:cNvPr>
          <p:cNvSpPr txBox="1"/>
          <p:nvPr/>
        </p:nvSpPr>
        <p:spPr>
          <a:xfrm>
            <a:off x="4554752" y="1889171"/>
            <a:ext cx="3210823"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Choose A Game To Load</a:t>
            </a:r>
          </a:p>
        </p:txBody>
      </p:sp>
      <p:sp>
        <p:nvSpPr>
          <p:cNvPr id="29" name="Rectangle: Rounded Corners 28">
            <a:extLst>
              <a:ext uri="{FF2B5EF4-FFF2-40B4-BE49-F238E27FC236}">
                <a16:creationId xmlns:a16="http://schemas.microsoft.com/office/drawing/2014/main" id="{2E3F0C03-A984-42FD-AC2B-7CC3E1A6A39A}"/>
              </a:ext>
            </a:extLst>
          </p:cNvPr>
          <p:cNvSpPr/>
          <p:nvPr/>
        </p:nvSpPr>
        <p:spPr>
          <a:xfrm>
            <a:off x="4020300" y="2826416"/>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Rounded Corners 29">
            <a:extLst>
              <a:ext uri="{FF2B5EF4-FFF2-40B4-BE49-F238E27FC236}">
                <a16:creationId xmlns:a16="http://schemas.microsoft.com/office/drawing/2014/main" id="{54CC7689-5AAE-4BFD-BB33-627DFECEEBCE}"/>
              </a:ext>
            </a:extLst>
          </p:cNvPr>
          <p:cNvSpPr/>
          <p:nvPr/>
        </p:nvSpPr>
        <p:spPr>
          <a:xfrm>
            <a:off x="4020300" y="3361655"/>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Rounded Corners 30">
            <a:extLst>
              <a:ext uri="{FF2B5EF4-FFF2-40B4-BE49-F238E27FC236}">
                <a16:creationId xmlns:a16="http://schemas.microsoft.com/office/drawing/2014/main" id="{35486D8C-5531-411C-AFCE-56688DCB7EC1}"/>
              </a:ext>
            </a:extLst>
          </p:cNvPr>
          <p:cNvSpPr/>
          <p:nvPr/>
        </p:nvSpPr>
        <p:spPr>
          <a:xfrm>
            <a:off x="4020300" y="3896894"/>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Rounded Corners 31">
            <a:extLst>
              <a:ext uri="{FF2B5EF4-FFF2-40B4-BE49-F238E27FC236}">
                <a16:creationId xmlns:a16="http://schemas.microsoft.com/office/drawing/2014/main" id="{55DAC632-8658-401F-9773-CEBC725DBED8}"/>
              </a:ext>
            </a:extLst>
          </p:cNvPr>
          <p:cNvSpPr/>
          <p:nvPr/>
        </p:nvSpPr>
        <p:spPr>
          <a:xfrm>
            <a:off x="4020300" y="4432133"/>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8003F253-FE53-4BAB-B577-A4BBBE8A4463}"/>
              </a:ext>
            </a:extLst>
          </p:cNvPr>
          <p:cNvSpPr txBox="1"/>
          <p:nvPr/>
        </p:nvSpPr>
        <p:spPr>
          <a:xfrm>
            <a:off x="4020300" y="2320266"/>
            <a:ext cx="2128016"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My_Game.save</a:t>
            </a:r>
          </a:p>
        </p:txBody>
      </p:sp>
    </p:spTree>
    <p:extLst>
      <p:ext uri="{BB962C8B-B14F-4D97-AF65-F5344CB8AC3E}">
        <p14:creationId xmlns:p14="http://schemas.microsoft.com/office/powerpoint/2010/main" val="3731071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3B0D2A-0903-40BA-A7FD-619BE3BC27BD}"/>
              </a:ext>
            </a:extLst>
          </p:cNvPr>
          <p:cNvSpPr/>
          <p:nvPr/>
        </p:nvSpPr>
        <p:spPr>
          <a:xfrm>
            <a:off x="2946716" y="4101651"/>
            <a:ext cx="2250573" cy="11925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3" name="Graphic 7" descr="Database with solid fill">
            <a:extLst>
              <a:ext uri="{FF2B5EF4-FFF2-40B4-BE49-F238E27FC236}">
                <a16:creationId xmlns:a16="http://schemas.microsoft.com/office/drawing/2014/main" id="{7F8C538D-F22E-46A7-BAAC-3B61EA6FE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4941" y="5578021"/>
            <a:ext cx="1224608" cy="1224608"/>
          </a:xfrm>
          <a:prstGeom prst="rect">
            <a:avLst/>
          </a:prstGeom>
        </p:spPr>
      </p:pic>
      <p:sp>
        <p:nvSpPr>
          <p:cNvPr id="4" name="TextBox 13">
            <a:extLst>
              <a:ext uri="{FF2B5EF4-FFF2-40B4-BE49-F238E27FC236}">
                <a16:creationId xmlns:a16="http://schemas.microsoft.com/office/drawing/2014/main" id="{977F43C0-6358-4837-979E-C2CE2C3D0BFB}"/>
              </a:ext>
            </a:extLst>
          </p:cNvPr>
          <p:cNvSpPr txBox="1"/>
          <p:nvPr/>
        </p:nvSpPr>
        <p:spPr>
          <a:xfrm>
            <a:off x="4748440" y="737418"/>
            <a:ext cx="175990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Application run on Computer</a:t>
            </a:r>
          </a:p>
        </p:txBody>
      </p:sp>
      <p:pic>
        <p:nvPicPr>
          <p:cNvPr id="5" name="Graphic 15" descr="Laptop outline">
            <a:extLst>
              <a:ext uri="{FF2B5EF4-FFF2-40B4-BE49-F238E27FC236}">
                <a16:creationId xmlns:a16="http://schemas.microsoft.com/office/drawing/2014/main" id="{CCD3048B-2BC2-4201-A76D-885A7DDC36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2031" y="55371"/>
            <a:ext cx="2010427" cy="2010427"/>
          </a:xfrm>
          <a:prstGeom prst="rect">
            <a:avLst/>
          </a:prstGeom>
        </p:spPr>
      </p:pic>
      <p:sp>
        <p:nvSpPr>
          <p:cNvPr id="6" name="TextBox 16">
            <a:extLst>
              <a:ext uri="{FF2B5EF4-FFF2-40B4-BE49-F238E27FC236}">
                <a16:creationId xmlns:a16="http://schemas.microsoft.com/office/drawing/2014/main" id="{EBAAEDD5-934E-4C68-A85C-659F08E66F5E}"/>
              </a:ext>
            </a:extLst>
          </p:cNvPr>
          <p:cNvSpPr txBox="1"/>
          <p:nvPr/>
        </p:nvSpPr>
        <p:spPr>
          <a:xfrm>
            <a:off x="7303749" y="870560"/>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Presentation Layer</a:t>
            </a:r>
          </a:p>
        </p:txBody>
      </p:sp>
      <p:sp>
        <p:nvSpPr>
          <p:cNvPr id="7" name="TextBox 17">
            <a:extLst>
              <a:ext uri="{FF2B5EF4-FFF2-40B4-BE49-F238E27FC236}">
                <a16:creationId xmlns:a16="http://schemas.microsoft.com/office/drawing/2014/main" id="{078FD736-5024-4F2A-B89B-A3BE57A117FB}"/>
              </a:ext>
            </a:extLst>
          </p:cNvPr>
          <p:cNvSpPr txBox="1"/>
          <p:nvPr/>
        </p:nvSpPr>
        <p:spPr>
          <a:xfrm>
            <a:off x="7303746" y="3623714"/>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Middle Tier</a:t>
            </a:r>
          </a:p>
        </p:txBody>
      </p:sp>
      <p:sp>
        <p:nvSpPr>
          <p:cNvPr id="8" name="TextBox 18">
            <a:extLst>
              <a:ext uri="{FF2B5EF4-FFF2-40B4-BE49-F238E27FC236}">
                <a16:creationId xmlns:a16="http://schemas.microsoft.com/office/drawing/2014/main" id="{A000398D-0482-4230-AA44-E7094D49B031}"/>
              </a:ext>
            </a:extLst>
          </p:cNvPr>
          <p:cNvSpPr txBox="1"/>
          <p:nvPr/>
        </p:nvSpPr>
        <p:spPr>
          <a:xfrm>
            <a:off x="7303747" y="6005659"/>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Data Tier</a:t>
            </a:r>
          </a:p>
        </p:txBody>
      </p:sp>
      <p:sp>
        <p:nvSpPr>
          <p:cNvPr id="9" name="Rectangle 8">
            <a:extLst>
              <a:ext uri="{FF2B5EF4-FFF2-40B4-BE49-F238E27FC236}">
                <a16:creationId xmlns:a16="http://schemas.microsoft.com/office/drawing/2014/main" id="{7AF24AA0-2451-445E-ADEA-E9AF0AE370C6}"/>
              </a:ext>
            </a:extLst>
          </p:cNvPr>
          <p:cNvSpPr/>
          <p:nvPr/>
        </p:nvSpPr>
        <p:spPr>
          <a:xfrm>
            <a:off x="2981195" y="2272664"/>
            <a:ext cx="2250573" cy="11925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0" name="TextBox 20">
            <a:extLst>
              <a:ext uri="{FF2B5EF4-FFF2-40B4-BE49-F238E27FC236}">
                <a16:creationId xmlns:a16="http://schemas.microsoft.com/office/drawing/2014/main" id="{78FFF65E-F91B-4B0A-ADC1-906CE083F4B4}"/>
              </a:ext>
            </a:extLst>
          </p:cNvPr>
          <p:cNvSpPr txBox="1"/>
          <p:nvPr/>
        </p:nvSpPr>
        <p:spPr>
          <a:xfrm>
            <a:off x="3708781" y="2684262"/>
            <a:ext cx="79540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UNITY</a:t>
            </a:r>
          </a:p>
        </p:txBody>
      </p:sp>
      <p:sp>
        <p:nvSpPr>
          <p:cNvPr id="11" name="TextBox 10">
            <a:extLst>
              <a:ext uri="{FF2B5EF4-FFF2-40B4-BE49-F238E27FC236}">
                <a16:creationId xmlns:a16="http://schemas.microsoft.com/office/drawing/2014/main" id="{09B23EC8-762C-497D-8C75-A62EBD3E1ADF}"/>
              </a:ext>
            </a:extLst>
          </p:cNvPr>
          <p:cNvSpPr txBox="1"/>
          <p:nvPr/>
        </p:nvSpPr>
        <p:spPr>
          <a:xfrm>
            <a:off x="3576181" y="4513249"/>
            <a:ext cx="1103368" cy="369332"/>
          </a:xfrm>
          <a:prstGeom prst="rect">
            <a:avLst/>
          </a:prstGeom>
          <a:noFill/>
        </p:spPr>
        <p:txBody>
          <a:bodyPr wrap="square" rtlCol="0">
            <a:spAutoFit/>
          </a:bodyPr>
          <a:lstStyle/>
          <a:p>
            <a:r>
              <a:rPr lang="en-GB" dirty="0"/>
              <a:t>BLENDER</a:t>
            </a:r>
          </a:p>
        </p:txBody>
      </p:sp>
      <p:cxnSp>
        <p:nvCxnSpPr>
          <p:cNvPr id="15" name="Straight Arrow Connector 14">
            <a:extLst>
              <a:ext uri="{FF2B5EF4-FFF2-40B4-BE49-F238E27FC236}">
                <a16:creationId xmlns:a16="http://schemas.microsoft.com/office/drawing/2014/main" id="{84AF00C0-6FA9-4DFC-800F-9702EACAC350}"/>
              </a:ext>
            </a:extLst>
          </p:cNvPr>
          <p:cNvCxnSpPr>
            <a:stCxn id="2" idx="2"/>
          </p:cNvCxnSpPr>
          <p:nvPr/>
        </p:nvCxnSpPr>
        <p:spPr>
          <a:xfrm flipH="1">
            <a:off x="4067244" y="5294179"/>
            <a:ext cx="4759" cy="4051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B6BF-23C0-4971-A8EA-82D2428254B8}"/>
              </a:ext>
            </a:extLst>
          </p:cNvPr>
          <p:cNvCxnSpPr>
            <a:cxnSpLocks/>
            <a:endCxn id="2" idx="0"/>
          </p:cNvCxnSpPr>
          <p:nvPr/>
        </p:nvCxnSpPr>
        <p:spPr>
          <a:xfrm>
            <a:off x="4067245" y="3471627"/>
            <a:ext cx="4758" cy="630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0256C7-64CB-4A13-9C94-0F407DE34B39}"/>
              </a:ext>
            </a:extLst>
          </p:cNvPr>
          <p:cNvCxnSpPr>
            <a:cxnSpLocks/>
          </p:cNvCxnSpPr>
          <p:nvPr/>
        </p:nvCxnSpPr>
        <p:spPr>
          <a:xfrm>
            <a:off x="4067246" y="1649075"/>
            <a:ext cx="4758" cy="630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6152CB-542C-4512-81AA-0243CDF82160}"/>
              </a:ext>
            </a:extLst>
          </p:cNvPr>
          <p:cNvCxnSpPr>
            <a:endCxn id="6" idx="1"/>
          </p:cNvCxnSpPr>
          <p:nvPr/>
        </p:nvCxnSpPr>
        <p:spPr>
          <a:xfrm>
            <a:off x="6563638" y="1055226"/>
            <a:ext cx="740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ED3F6B-3895-4BA2-B47D-48ACA3D541A6}"/>
              </a:ext>
            </a:extLst>
          </p:cNvPr>
          <p:cNvCxnSpPr>
            <a:cxnSpLocks/>
            <a:endCxn id="7" idx="1"/>
          </p:cNvCxnSpPr>
          <p:nvPr/>
        </p:nvCxnSpPr>
        <p:spPr>
          <a:xfrm>
            <a:off x="5258337" y="3808380"/>
            <a:ext cx="20454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01F104-5944-40A4-95F0-723604A6D1D5}"/>
              </a:ext>
            </a:extLst>
          </p:cNvPr>
          <p:cNvCxnSpPr>
            <a:cxnSpLocks/>
            <a:endCxn id="8" idx="1"/>
          </p:cNvCxnSpPr>
          <p:nvPr/>
        </p:nvCxnSpPr>
        <p:spPr>
          <a:xfrm flipV="1">
            <a:off x="4466606" y="6190325"/>
            <a:ext cx="2837141" cy="2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846E963-C35A-477C-94E6-DA9A05DB81AC}"/>
              </a:ext>
            </a:extLst>
          </p:cNvPr>
          <p:cNvSpPr txBox="1"/>
          <p:nvPr/>
        </p:nvSpPr>
        <p:spPr>
          <a:xfrm>
            <a:off x="2624202" y="5867159"/>
            <a:ext cx="1224608" cy="646331"/>
          </a:xfrm>
          <a:prstGeom prst="rect">
            <a:avLst/>
          </a:prstGeom>
          <a:noFill/>
        </p:spPr>
        <p:txBody>
          <a:bodyPr wrap="square" rtlCol="0">
            <a:spAutoFit/>
          </a:bodyPr>
          <a:lstStyle/>
          <a:p>
            <a:r>
              <a:rPr lang="en-GB" dirty="0"/>
              <a:t>Easy-Save Database</a:t>
            </a:r>
          </a:p>
        </p:txBody>
      </p:sp>
    </p:spTree>
    <p:extLst>
      <p:ext uri="{BB962C8B-B14F-4D97-AF65-F5344CB8AC3E}">
        <p14:creationId xmlns:p14="http://schemas.microsoft.com/office/powerpoint/2010/main" val="4049154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an outline">
            <a:extLst>
              <a:ext uri="{FF2B5EF4-FFF2-40B4-BE49-F238E27FC236}">
                <a16:creationId xmlns:a16="http://schemas.microsoft.com/office/drawing/2014/main" id="{01455EF6-21E1-4894-9081-C0AAFC8001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435" y="2748946"/>
            <a:ext cx="914400" cy="914400"/>
          </a:xfrm>
          <a:prstGeom prst="rect">
            <a:avLst/>
          </a:prstGeom>
        </p:spPr>
      </p:pic>
      <p:sp>
        <p:nvSpPr>
          <p:cNvPr id="10" name="Oval 9">
            <a:extLst>
              <a:ext uri="{FF2B5EF4-FFF2-40B4-BE49-F238E27FC236}">
                <a16:creationId xmlns:a16="http://schemas.microsoft.com/office/drawing/2014/main" id="{F0D3B0F0-D429-4432-9CAE-962EE9C625F4}"/>
              </a:ext>
            </a:extLst>
          </p:cNvPr>
          <p:cNvSpPr/>
          <p:nvPr/>
        </p:nvSpPr>
        <p:spPr>
          <a:xfrm>
            <a:off x="2149067" y="695453"/>
            <a:ext cx="991313" cy="529839"/>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25FC780-6408-4252-8EA2-EE2AB6B6860B}"/>
              </a:ext>
            </a:extLst>
          </p:cNvPr>
          <p:cNvSpPr txBox="1"/>
          <p:nvPr/>
        </p:nvSpPr>
        <p:spPr>
          <a:xfrm>
            <a:off x="2108166" y="821872"/>
            <a:ext cx="1073114" cy="276999"/>
          </a:xfrm>
          <a:prstGeom prst="rect">
            <a:avLst/>
          </a:prstGeom>
          <a:noFill/>
        </p:spPr>
        <p:txBody>
          <a:bodyPr wrap="none" rtlCol="0">
            <a:spAutoFit/>
          </a:bodyPr>
          <a:lstStyle/>
          <a:p>
            <a:r>
              <a:rPr lang="en-GB" sz="1200" dirty="0"/>
              <a:t>General usage</a:t>
            </a:r>
          </a:p>
        </p:txBody>
      </p:sp>
      <p:sp>
        <p:nvSpPr>
          <p:cNvPr id="12" name="Oval 11">
            <a:extLst>
              <a:ext uri="{FF2B5EF4-FFF2-40B4-BE49-F238E27FC236}">
                <a16:creationId xmlns:a16="http://schemas.microsoft.com/office/drawing/2014/main" id="{CB3D3EA5-CB90-4770-94D6-77DF6364709B}"/>
              </a:ext>
            </a:extLst>
          </p:cNvPr>
          <p:cNvSpPr/>
          <p:nvPr/>
        </p:nvSpPr>
        <p:spPr>
          <a:xfrm>
            <a:off x="2139386" y="1634754"/>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F2DB930-041B-41B9-8D70-F9F9DDB9270F}"/>
              </a:ext>
            </a:extLst>
          </p:cNvPr>
          <p:cNvSpPr txBox="1"/>
          <p:nvPr/>
        </p:nvSpPr>
        <p:spPr>
          <a:xfrm>
            <a:off x="2098485" y="1761173"/>
            <a:ext cx="1083951" cy="261610"/>
          </a:xfrm>
          <a:prstGeom prst="rect">
            <a:avLst/>
          </a:prstGeom>
          <a:noFill/>
        </p:spPr>
        <p:txBody>
          <a:bodyPr wrap="none" rtlCol="0">
            <a:spAutoFit/>
          </a:bodyPr>
          <a:lstStyle/>
          <a:p>
            <a:r>
              <a:rPr lang="en-GB" sz="1100" dirty="0"/>
              <a:t>Accessing game</a:t>
            </a:r>
          </a:p>
        </p:txBody>
      </p:sp>
      <p:sp>
        <p:nvSpPr>
          <p:cNvPr id="14" name="Oval 13">
            <a:extLst>
              <a:ext uri="{FF2B5EF4-FFF2-40B4-BE49-F238E27FC236}">
                <a16:creationId xmlns:a16="http://schemas.microsoft.com/office/drawing/2014/main" id="{E9271B09-B6E4-4559-ACBA-CDF8C78D2A7C}"/>
              </a:ext>
            </a:extLst>
          </p:cNvPr>
          <p:cNvSpPr/>
          <p:nvPr/>
        </p:nvSpPr>
        <p:spPr>
          <a:xfrm>
            <a:off x="2110835" y="2568011"/>
            <a:ext cx="991313" cy="529839"/>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88CA0DC-7CB7-4CD1-8B45-C7CFBE0F99F2}"/>
              </a:ext>
            </a:extLst>
          </p:cNvPr>
          <p:cNvSpPr txBox="1"/>
          <p:nvPr/>
        </p:nvSpPr>
        <p:spPr>
          <a:xfrm>
            <a:off x="2010114" y="2694432"/>
            <a:ext cx="1459479" cy="261610"/>
          </a:xfrm>
          <a:prstGeom prst="rect">
            <a:avLst/>
          </a:prstGeom>
          <a:noFill/>
        </p:spPr>
        <p:txBody>
          <a:bodyPr wrap="square" rtlCol="0">
            <a:spAutoFit/>
          </a:bodyPr>
          <a:lstStyle/>
          <a:p>
            <a:r>
              <a:rPr lang="en-GB" sz="1100" dirty="0"/>
              <a:t> Using Start Menu</a:t>
            </a:r>
          </a:p>
        </p:txBody>
      </p:sp>
      <p:sp>
        <p:nvSpPr>
          <p:cNvPr id="16" name="Oval 15">
            <a:extLst>
              <a:ext uri="{FF2B5EF4-FFF2-40B4-BE49-F238E27FC236}">
                <a16:creationId xmlns:a16="http://schemas.microsoft.com/office/drawing/2014/main" id="{63D6FD15-491E-414F-A018-2D56CFE2E495}"/>
              </a:ext>
            </a:extLst>
          </p:cNvPr>
          <p:cNvSpPr/>
          <p:nvPr/>
        </p:nvSpPr>
        <p:spPr>
          <a:xfrm>
            <a:off x="2149820" y="3501272"/>
            <a:ext cx="991313" cy="529839"/>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E124301-0A87-4BC9-9D9E-D4273888AE1D}"/>
              </a:ext>
            </a:extLst>
          </p:cNvPr>
          <p:cNvSpPr txBox="1"/>
          <p:nvPr/>
        </p:nvSpPr>
        <p:spPr>
          <a:xfrm>
            <a:off x="2108919" y="3627691"/>
            <a:ext cx="1159292" cy="261610"/>
          </a:xfrm>
          <a:prstGeom prst="rect">
            <a:avLst/>
          </a:prstGeom>
          <a:noFill/>
        </p:spPr>
        <p:txBody>
          <a:bodyPr wrap="none" rtlCol="0">
            <a:spAutoFit/>
          </a:bodyPr>
          <a:lstStyle/>
          <a:p>
            <a:r>
              <a:rPr lang="en-GB" sz="1100" dirty="0"/>
              <a:t>Exploring Terrain</a:t>
            </a:r>
          </a:p>
        </p:txBody>
      </p:sp>
      <p:sp>
        <p:nvSpPr>
          <p:cNvPr id="18" name="Oval 17">
            <a:extLst>
              <a:ext uri="{FF2B5EF4-FFF2-40B4-BE49-F238E27FC236}">
                <a16:creationId xmlns:a16="http://schemas.microsoft.com/office/drawing/2014/main" id="{07FC1DA4-1A26-4B3F-AF4E-E9315713779B}"/>
              </a:ext>
            </a:extLst>
          </p:cNvPr>
          <p:cNvSpPr/>
          <p:nvPr/>
        </p:nvSpPr>
        <p:spPr>
          <a:xfrm>
            <a:off x="2149067" y="4434531"/>
            <a:ext cx="991313" cy="529839"/>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9E7A79C-8759-4176-8FEF-D045F868F0F8}"/>
              </a:ext>
            </a:extLst>
          </p:cNvPr>
          <p:cNvSpPr txBox="1"/>
          <p:nvPr/>
        </p:nvSpPr>
        <p:spPr>
          <a:xfrm>
            <a:off x="2108166" y="4560950"/>
            <a:ext cx="1083951" cy="261610"/>
          </a:xfrm>
          <a:prstGeom prst="rect">
            <a:avLst/>
          </a:prstGeom>
          <a:noFill/>
        </p:spPr>
        <p:txBody>
          <a:bodyPr wrap="none" rtlCol="0">
            <a:spAutoFit/>
          </a:bodyPr>
          <a:lstStyle/>
          <a:p>
            <a:r>
              <a:rPr lang="en-GB" sz="1100" dirty="0"/>
              <a:t>Using Inventory</a:t>
            </a:r>
          </a:p>
        </p:txBody>
      </p:sp>
      <p:sp>
        <p:nvSpPr>
          <p:cNvPr id="20" name="Oval 19">
            <a:extLst>
              <a:ext uri="{FF2B5EF4-FFF2-40B4-BE49-F238E27FC236}">
                <a16:creationId xmlns:a16="http://schemas.microsoft.com/office/drawing/2014/main" id="{670C7409-1CA1-413F-8345-0B09ECE84A1C}"/>
              </a:ext>
            </a:extLst>
          </p:cNvPr>
          <p:cNvSpPr/>
          <p:nvPr/>
        </p:nvSpPr>
        <p:spPr>
          <a:xfrm>
            <a:off x="2143760" y="5494209"/>
            <a:ext cx="991313" cy="52983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F2BB5411-7C42-4D67-A4B8-6F33510B8EB8}"/>
              </a:ext>
            </a:extLst>
          </p:cNvPr>
          <p:cNvSpPr txBox="1"/>
          <p:nvPr/>
        </p:nvSpPr>
        <p:spPr>
          <a:xfrm>
            <a:off x="2250223" y="5620628"/>
            <a:ext cx="788999" cy="261610"/>
          </a:xfrm>
          <a:prstGeom prst="rect">
            <a:avLst/>
          </a:prstGeom>
          <a:noFill/>
        </p:spPr>
        <p:txBody>
          <a:bodyPr wrap="none" rtlCol="0">
            <a:spAutoFit/>
          </a:bodyPr>
          <a:lstStyle/>
          <a:p>
            <a:r>
              <a:rPr lang="en-GB" sz="1100" dirty="0"/>
              <a:t>Using Quiz</a:t>
            </a:r>
          </a:p>
        </p:txBody>
      </p:sp>
      <p:sp>
        <p:nvSpPr>
          <p:cNvPr id="22" name="TextBox 21">
            <a:extLst>
              <a:ext uri="{FF2B5EF4-FFF2-40B4-BE49-F238E27FC236}">
                <a16:creationId xmlns:a16="http://schemas.microsoft.com/office/drawing/2014/main" id="{FEAB27F6-E69C-4E43-974A-4668C974E311}"/>
              </a:ext>
            </a:extLst>
          </p:cNvPr>
          <p:cNvSpPr txBox="1"/>
          <p:nvPr/>
        </p:nvSpPr>
        <p:spPr>
          <a:xfrm>
            <a:off x="703167" y="3661779"/>
            <a:ext cx="991313" cy="369332"/>
          </a:xfrm>
          <a:prstGeom prst="rect">
            <a:avLst/>
          </a:prstGeom>
          <a:noFill/>
        </p:spPr>
        <p:txBody>
          <a:bodyPr wrap="square" rtlCol="0">
            <a:spAutoFit/>
          </a:bodyPr>
          <a:lstStyle/>
          <a:p>
            <a:r>
              <a:rPr lang="en-GB" dirty="0"/>
              <a:t>User</a:t>
            </a:r>
          </a:p>
        </p:txBody>
      </p:sp>
      <p:cxnSp>
        <p:nvCxnSpPr>
          <p:cNvPr id="24" name="Straight Arrow Connector 23">
            <a:extLst>
              <a:ext uri="{FF2B5EF4-FFF2-40B4-BE49-F238E27FC236}">
                <a16:creationId xmlns:a16="http://schemas.microsoft.com/office/drawing/2014/main" id="{B388BC33-2529-4CD4-9DC4-F6FCDCAF8282}"/>
              </a:ext>
            </a:extLst>
          </p:cNvPr>
          <p:cNvCxnSpPr>
            <a:cxnSpLocks/>
            <a:endCxn id="11" idx="1"/>
          </p:cNvCxnSpPr>
          <p:nvPr/>
        </p:nvCxnSpPr>
        <p:spPr>
          <a:xfrm flipV="1">
            <a:off x="1094995" y="960372"/>
            <a:ext cx="1013171" cy="169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19BE52-4277-4E8C-934C-B04CBB1B1A90}"/>
              </a:ext>
            </a:extLst>
          </p:cNvPr>
          <p:cNvCxnSpPr>
            <a:cxnSpLocks/>
            <a:endCxn id="13" idx="1"/>
          </p:cNvCxnSpPr>
          <p:nvPr/>
        </p:nvCxnSpPr>
        <p:spPr>
          <a:xfrm flipV="1">
            <a:off x="1176035" y="1891978"/>
            <a:ext cx="922450" cy="1009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F6630A-7202-4551-A9A6-AB9DF83A0D84}"/>
              </a:ext>
            </a:extLst>
          </p:cNvPr>
          <p:cNvCxnSpPr>
            <a:cxnSpLocks/>
            <a:endCxn id="15" idx="1"/>
          </p:cNvCxnSpPr>
          <p:nvPr/>
        </p:nvCxnSpPr>
        <p:spPr>
          <a:xfrm flipV="1">
            <a:off x="1296794" y="2825237"/>
            <a:ext cx="713320" cy="30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8B23E0-E906-4086-84CD-BCF902E60F4C}"/>
              </a:ext>
            </a:extLst>
          </p:cNvPr>
          <p:cNvCxnSpPr>
            <a:cxnSpLocks/>
          </p:cNvCxnSpPr>
          <p:nvPr/>
        </p:nvCxnSpPr>
        <p:spPr>
          <a:xfrm>
            <a:off x="1296794" y="3345805"/>
            <a:ext cx="834079" cy="41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62EB4B3-8D31-4D25-A8DE-A7C8238AE04C}"/>
              </a:ext>
            </a:extLst>
          </p:cNvPr>
          <p:cNvCxnSpPr>
            <a:cxnSpLocks/>
            <a:endCxn id="19" idx="1"/>
          </p:cNvCxnSpPr>
          <p:nvPr/>
        </p:nvCxnSpPr>
        <p:spPr>
          <a:xfrm>
            <a:off x="1198823" y="3557604"/>
            <a:ext cx="909343" cy="113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88C72C1-AF73-4CE3-9C19-72D02790BD95}"/>
              </a:ext>
            </a:extLst>
          </p:cNvPr>
          <p:cNvCxnSpPr>
            <a:cxnSpLocks/>
            <a:stCxn id="22" idx="2"/>
          </p:cNvCxnSpPr>
          <p:nvPr/>
        </p:nvCxnSpPr>
        <p:spPr>
          <a:xfrm>
            <a:off x="1198824" y="4031111"/>
            <a:ext cx="928289" cy="1589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2301143-80BB-4656-9968-2C4E78AB12D2}"/>
              </a:ext>
            </a:extLst>
          </p:cNvPr>
          <p:cNvSpPr/>
          <p:nvPr/>
        </p:nvSpPr>
        <p:spPr>
          <a:xfrm>
            <a:off x="2108166" y="6273576"/>
            <a:ext cx="991313" cy="52983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B3897E8C-2B4F-4393-BFF5-1BE4F3759D8F}"/>
              </a:ext>
            </a:extLst>
          </p:cNvPr>
          <p:cNvSpPr txBox="1"/>
          <p:nvPr/>
        </p:nvSpPr>
        <p:spPr>
          <a:xfrm>
            <a:off x="2072572" y="6399995"/>
            <a:ext cx="1066318" cy="261610"/>
          </a:xfrm>
          <a:prstGeom prst="rect">
            <a:avLst/>
          </a:prstGeom>
          <a:noFill/>
        </p:spPr>
        <p:txBody>
          <a:bodyPr wrap="none" rtlCol="0">
            <a:spAutoFit/>
          </a:bodyPr>
          <a:lstStyle/>
          <a:p>
            <a:r>
              <a:rPr lang="en-GB" sz="1100" dirty="0"/>
              <a:t>Using Database</a:t>
            </a:r>
          </a:p>
        </p:txBody>
      </p:sp>
      <p:cxnSp>
        <p:nvCxnSpPr>
          <p:cNvPr id="43" name="Straight Arrow Connector 42">
            <a:extLst>
              <a:ext uri="{FF2B5EF4-FFF2-40B4-BE49-F238E27FC236}">
                <a16:creationId xmlns:a16="http://schemas.microsoft.com/office/drawing/2014/main" id="{82BD7751-31AC-4E46-9648-B3A353E773EA}"/>
              </a:ext>
            </a:extLst>
          </p:cNvPr>
          <p:cNvCxnSpPr>
            <a:cxnSpLocks/>
            <a:endCxn id="40" idx="1"/>
          </p:cNvCxnSpPr>
          <p:nvPr/>
        </p:nvCxnSpPr>
        <p:spPr>
          <a:xfrm>
            <a:off x="1049051" y="4031111"/>
            <a:ext cx="1023521" cy="249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FE10F3-97BD-41F4-B68B-6214A4CD80F5}"/>
              </a:ext>
            </a:extLst>
          </p:cNvPr>
          <p:cNvCxnSpPr>
            <a:stCxn id="20" idx="0"/>
            <a:endCxn id="18" idx="4"/>
          </p:cNvCxnSpPr>
          <p:nvPr/>
        </p:nvCxnSpPr>
        <p:spPr>
          <a:xfrm flipV="1">
            <a:off x="2639417" y="4964370"/>
            <a:ext cx="5307" cy="529839"/>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E4109B2-17DE-4418-8AB5-82D6D429F9CB}"/>
              </a:ext>
            </a:extLst>
          </p:cNvPr>
          <p:cNvSpPr/>
          <p:nvPr/>
        </p:nvSpPr>
        <p:spPr>
          <a:xfrm>
            <a:off x="4206045" y="2560317"/>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A8918476-63B8-48CC-96D1-97C404C91B0E}"/>
              </a:ext>
            </a:extLst>
          </p:cNvPr>
          <p:cNvSpPr/>
          <p:nvPr/>
        </p:nvSpPr>
        <p:spPr>
          <a:xfrm>
            <a:off x="4206045" y="4434531"/>
            <a:ext cx="991313" cy="529839"/>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A4D0BF3-756D-444B-9CE6-81B93434B358}"/>
              </a:ext>
            </a:extLst>
          </p:cNvPr>
          <p:cNvSpPr/>
          <p:nvPr/>
        </p:nvSpPr>
        <p:spPr>
          <a:xfrm>
            <a:off x="5600343" y="694569"/>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08131551-B435-4C29-962B-95C89BB4926D}"/>
              </a:ext>
            </a:extLst>
          </p:cNvPr>
          <p:cNvSpPr txBox="1"/>
          <p:nvPr/>
        </p:nvSpPr>
        <p:spPr>
          <a:xfrm>
            <a:off x="4333651" y="2702125"/>
            <a:ext cx="736099" cy="261610"/>
          </a:xfrm>
          <a:prstGeom prst="rect">
            <a:avLst/>
          </a:prstGeom>
          <a:noFill/>
        </p:spPr>
        <p:txBody>
          <a:bodyPr wrap="none" rtlCol="0">
            <a:spAutoFit/>
          </a:bodyPr>
          <a:lstStyle/>
          <a:p>
            <a:r>
              <a:rPr lang="en-GB" sz="1100" dirty="0"/>
              <a:t>SETTINGS</a:t>
            </a:r>
          </a:p>
        </p:txBody>
      </p:sp>
      <p:sp>
        <p:nvSpPr>
          <p:cNvPr id="52" name="TextBox 51">
            <a:extLst>
              <a:ext uri="{FF2B5EF4-FFF2-40B4-BE49-F238E27FC236}">
                <a16:creationId xmlns:a16="http://schemas.microsoft.com/office/drawing/2014/main" id="{ADFCE1D1-78A6-44B4-8040-0182A62AFADF}"/>
              </a:ext>
            </a:extLst>
          </p:cNvPr>
          <p:cNvSpPr txBox="1"/>
          <p:nvPr/>
        </p:nvSpPr>
        <p:spPr>
          <a:xfrm>
            <a:off x="4208139" y="4568645"/>
            <a:ext cx="1058303" cy="261610"/>
          </a:xfrm>
          <a:prstGeom prst="rect">
            <a:avLst/>
          </a:prstGeom>
          <a:noFill/>
        </p:spPr>
        <p:txBody>
          <a:bodyPr wrap="none" rtlCol="0">
            <a:spAutoFit/>
          </a:bodyPr>
          <a:lstStyle/>
          <a:p>
            <a:r>
              <a:rPr lang="en-GB" sz="1100" dirty="0"/>
              <a:t>Adding Wildlife</a:t>
            </a:r>
          </a:p>
        </p:txBody>
      </p:sp>
      <p:cxnSp>
        <p:nvCxnSpPr>
          <p:cNvPr id="54" name="Straight Arrow Connector 53">
            <a:extLst>
              <a:ext uri="{FF2B5EF4-FFF2-40B4-BE49-F238E27FC236}">
                <a16:creationId xmlns:a16="http://schemas.microsoft.com/office/drawing/2014/main" id="{59504082-9B00-43E0-AF7D-15821AC44EA4}"/>
              </a:ext>
            </a:extLst>
          </p:cNvPr>
          <p:cNvCxnSpPr/>
          <p:nvPr/>
        </p:nvCxnSpPr>
        <p:spPr>
          <a:xfrm>
            <a:off x="3268211" y="2825236"/>
            <a:ext cx="859408"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DF002F-8D0A-48B5-A5FB-9AC3C8DA7106}"/>
              </a:ext>
            </a:extLst>
          </p:cNvPr>
          <p:cNvCxnSpPr/>
          <p:nvPr/>
        </p:nvCxnSpPr>
        <p:spPr>
          <a:xfrm>
            <a:off x="3268211" y="4699450"/>
            <a:ext cx="859408"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329DC00-6520-40B2-98C4-77474133205E}"/>
              </a:ext>
            </a:extLst>
          </p:cNvPr>
          <p:cNvCxnSpPr/>
          <p:nvPr/>
        </p:nvCxnSpPr>
        <p:spPr>
          <a:xfrm flipV="1">
            <a:off x="5069750" y="1290415"/>
            <a:ext cx="749936" cy="1269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212C0CA-9AED-4D6B-86C7-4AB9D90449AD}"/>
              </a:ext>
            </a:extLst>
          </p:cNvPr>
          <p:cNvSpPr txBox="1"/>
          <p:nvPr/>
        </p:nvSpPr>
        <p:spPr>
          <a:xfrm>
            <a:off x="5764017" y="821872"/>
            <a:ext cx="663964" cy="261610"/>
          </a:xfrm>
          <a:prstGeom prst="rect">
            <a:avLst/>
          </a:prstGeom>
          <a:noFill/>
        </p:spPr>
        <p:txBody>
          <a:bodyPr wrap="none" rtlCol="0">
            <a:spAutoFit/>
          </a:bodyPr>
          <a:lstStyle/>
          <a:p>
            <a:r>
              <a:rPr lang="en-GB" sz="1100" dirty="0"/>
              <a:t>Controls</a:t>
            </a:r>
          </a:p>
        </p:txBody>
      </p:sp>
      <p:sp>
        <p:nvSpPr>
          <p:cNvPr id="59" name="Oval 58">
            <a:extLst>
              <a:ext uri="{FF2B5EF4-FFF2-40B4-BE49-F238E27FC236}">
                <a16:creationId xmlns:a16="http://schemas.microsoft.com/office/drawing/2014/main" id="{8912D7C8-57FF-4DBA-9CAB-E79D379428D1}"/>
              </a:ext>
            </a:extLst>
          </p:cNvPr>
          <p:cNvSpPr/>
          <p:nvPr/>
        </p:nvSpPr>
        <p:spPr>
          <a:xfrm>
            <a:off x="7707000" y="959488"/>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928B3807-9A69-471A-841E-EFF4941BE34B}"/>
              </a:ext>
            </a:extLst>
          </p:cNvPr>
          <p:cNvSpPr txBox="1"/>
          <p:nvPr/>
        </p:nvSpPr>
        <p:spPr>
          <a:xfrm>
            <a:off x="7870674" y="1086791"/>
            <a:ext cx="696024" cy="261610"/>
          </a:xfrm>
          <a:prstGeom prst="rect">
            <a:avLst/>
          </a:prstGeom>
          <a:noFill/>
        </p:spPr>
        <p:txBody>
          <a:bodyPr wrap="none" rtlCol="0">
            <a:spAutoFit/>
          </a:bodyPr>
          <a:lstStyle/>
          <a:p>
            <a:r>
              <a:rPr lang="en-GB" sz="1100" dirty="0"/>
              <a:t>VOLUME</a:t>
            </a:r>
          </a:p>
        </p:txBody>
      </p:sp>
      <p:sp>
        <p:nvSpPr>
          <p:cNvPr id="61" name="Oval 60">
            <a:extLst>
              <a:ext uri="{FF2B5EF4-FFF2-40B4-BE49-F238E27FC236}">
                <a16:creationId xmlns:a16="http://schemas.microsoft.com/office/drawing/2014/main" id="{A4075BCC-20A7-4A42-B197-8B5ED400CFAD}"/>
              </a:ext>
            </a:extLst>
          </p:cNvPr>
          <p:cNvSpPr/>
          <p:nvPr/>
        </p:nvSpPr>
        <p:spPr>
          <a:xfrm>
            <a:off x="6994644" y="256031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4587F547-ED41-4910-BB79-944318084301}"/>
              </a:ext>
            </a:extLst>
          </p:cNvPr>
          <p:cNvSpPr txBox="1"/>
          <p:nvPr/>
        </p:nvSpPr>
        <p:spPr>
          <a:xfrm>
            <a:off x="7158318" y="2687619"/>
            <a:ext cx="473206" cy="261610"/>
          </a:xfrm>
          <a:prstGeom prst="rect">
            <a:avLst/>
          </a:prstGeom>
          <a:noFill/>
        </p:spPr>
        <p:txBody>
          <a:bodyPr wrap="none" rtlCol="0">
            <a:spAutoFit/>
          </a:bodyPr>
          <a:lstStyle/>
          <a:p>
            <a:r>
              <a:rPr lang="en-GB" sz="1100" dirty="0"/>
              <a:t>QUIT</a:t>
            </a:r>
          </a:p>
        </p:txBody>
      </p:sp>
      <p:cxnSp>
        <p:nvCxnSpPr>
          <p:cNvPr id="64" name="Straight Arrow Connector 63">
            <a:extLst>
              <a:ext uri="{FF2B5EF4-FFF2-40B4-BE49-F238E27FC236}">
                <a16:creationId xmlns:a16="http://schemas.microsoft.com/office/drawing/2014/main" id="{62283A3D-76BC-42B8-932E-42790B18D9FB}"/>
              </a:ext>
            </a:extLst>
          </p:cNvPr>
          <p:cNvCxnSpPr/>
          <p:nvPr/>
        </p:nvCxnSpPr>
        <p:spPr>
          <a:xfrm>
            <a:off x="6682811" y="959488"/>
            <a:ext cx="948713" cy="202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91BB055-B9A8-4FEB-A2DC-DD466FEBEB08}"/>
              </a:ext>
            </a:extLst>
          </p:cNvPr>
          <p:cNvCxnSpPr>
            <a:cxnSpLocks/>
          </p:cNvCxnSpPr>
          <p:nvPr/>
        </p:nvCxnSpPr>
        <p:spPr>
          <a:xfrm>
            <a:off x="5266442" y="2825236"/>
            <a:ext cx="1668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1D1BB912-E7EC-4460-B6FB-1C9ABCCB7918}"/>
              </a:ext>
            </a:extLst>
          </p:cNvPr>
          <p:cNvSpPr/>
          <p:nvPr/>
        </p:nvSpPr>
        <p:spPr>
          <a:xfrm>
            <a:off x="4206045" y="349357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C0AB8288-C751-4E92-9585-C22088DE056D}"/>
              </a:ext>
            </a:extLst>
          </p:cNvPr>
          <p:cNvSpPr txBox="1"/>
          <p:nvPr/>
        </p:nvSpPr>
        <p:spPr>
          <a:xfrm>
            <a:off x="4369719" y="3620879"/>
            <a:ext cx="824265" cy="261610"/>
          </a:xfrm>
          <a:prstGeom prst="rect">
            <a:avLst/>
          </a:prstGeom>
          <a:noFill/>
        </p:spPr>
        <p:txBody>
          <a:bodyPr wrap="none" rtlCol="0">
            <a:spAutoFit/>
          </a:bodyPr>
          <a:lstStyle/>
          <a:p>
            <a:r>
              <a:rPr lang="en-GB" sz="1100" i="1" dirty="0"/>
              <a:t>Generation</a:t>
            </a:r>
          </a:p>
        </p:txBody>
      </p:sp>
      <p:sp>
        <p:nvSpPr>
          <p:cNvPr id="71" name="Oval 70">
            <a:extLst>
              <a:ext uri="{FF2B5EF4-FFF2-40B4-BE49-F238E27FC236}">
                <a16:creationId xmlns:a16="http://schemas.microsoft.com/office/drawing/2014/main" id="{C8C9EDDD-2CF3-487C-BC3D-E737889D2BE7}"/>
              </a:ext>
            </a:extLst>
          </p:cNvPr>
          <p:cNvSpPr/>
          <p:nvPr/>
        </p:nvSpPr>
        <p:spPr>
          <a:xfrm>
            <a:off x="6095999" y="350292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872A8CA-DD2A-4201-A21D-9A48057A0277}"/>
              </a:ext>
            </a:extLst>
          </p:cNvPr>
          <p:cNvSpPr txBox="1"/>
          <p:nvPr/>
        </p:nvSpPr>
        <p:spPr>
          <a:xfrm>
            <a:off x="6259673" y="3630229"/>
            <a:ext cx="768159" cy="261610"/>
          </a:xfrm>
          <a:prstGeom prst="rect">
            <a:avLst/>
          </a:prstGeom>
          <a:noFill/>
        </p:spPr>
        <p:txBody>
          <a:bodyPr wrap="none" rtlCol="0">
            <a:spAutoFit/>
          </a:bodyPr>
          <a:lstStyle/>
          <a:p>
            <a:r>
              <a:rPr lang="en-GB" sz="1100" i="1" dirty="0"/>
              <a:t>Inspecting</a:t>
            </a:r>
          </a:p>
        </p:txBody>
      </p:sp>
      <p:sp>
        <p:nvSpPr>
          <p:cNvPr id="73" name="Oval 72">
            <a:extLst>
              <a:ext uri="{FF2B5EF4-FFF2-40B4-BE49-F238E27FC236}">
                <a16:creationId xmlns:a16="http://schemas.microsoft.com/office/drawing/2014/main" id="{542788A6-4BFB-4F1C-9044-2A822A0EA1E0}"/>
              </a:ext>
            </a:extLst>
          </p:cNvPr>
          <p:cNvSpPr/>
          <p:nvPr/>
        </p:nvSpPr>
        <p:spPr>
          <a:xfrm>
            <a:off x="7575385" y="3503825"/>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C0BFA9E6-B4DB-471D-8C6A-5080777984C2}"/>
              </a:ext>
            </a:extLst>
          </p:cNvPr>
          <p:cNvSpPr txBox="1"/>
          <p:nvPr/>
        </p:nvSpPr>
        <p:spPr>
          <a:xfrm>
            <a:off x="7625680" y="3635386"/>
            <a:ext cx="963725" cy="261610"/>
          </a:xfrm>
          <a:prstGeom prst="rect">
            <a:avLst/>
          </a:prstGeom>
          <a:noFill/>
        </p:spPr>
        <p:txBody>
          <a:bodyPr wrap="none" rtlCol="0">
            <a:spAutoFit/>
          </a:bodyPr>
          <a:lstStyle/>
          <a:p>
            <a:r>
              <a:rPr lang="en-GB" sz="1100" i="1" dirty="0"/>
              <a:t>PAUSE MENU</a:t>
            </a:r>
          </a:p>
        </p:txBody>
      </p:sp>
      <p:sp>
        <p:nvSpPr>
          <p:cNvPr id="75" name="Oval 74">
            <a:extLst>
              <a:ext uri="{FF2B5EF4-FFF2-40B4-BE49-F238E27FC236}">
                <a16:creationId xmlns:a16="http://schemas.microsoft.com/office/drawing/2014/main" id="{CB0318D1-4F16-4C21-A283-EE2342893D7E}"/>
              </a:ext>
            </a:extLst>
          </p:cNvPr>
          <p:cNvSpPr/>
          <p:nvPr/>
        </p:nvSpPr>
        <p:spPr>
          <a:xfrm>
            <a:off x="9162870" y="3501272"/>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3566000D-B237-4A53-887C-64695465D943}"/>
              </a:ext>
            </a:extLst>
          </p:cNvPr>
          <p:cNvSpPr txBox="1"/>
          <p:nvPr/>
        </p:nvSpPr>
        <p:spPr>
          <a:xfrm>
            <a:off x="9213165" y="3632833"/>
            <a:ext cx="723275" cy="261610"/>
          </a:xfrm>
          <a:prstGeom prst="rect">
            <a:avLst/>
          </a:prstGeom>
          <a:noFill/>
        </p:spPr>
        <p:txBody>
          <a:bodyPr wrap="none" rtlCol="0">
            <a:spAutoFit/>
          </a:bodyPr>
          <a:lstStyle/>
          <a:p>
            <a:r>
              <a:rPr lang="en-GB" sz="1100" i="1" dirty="0"/>
              <a:t>Inventory</a:t>
            </a:r>
          </a:p>
        </p:txBody>
      </p:sp>
      <p:cxnSp>
        <p:nvCxnSpPr>
          <p:cNvPr id="78" name="Straight Arrow Connector 77">
            <a:extLst>
              <a:ext uri="{FF2B5EF4-FFF2-40B4-BE49-F238E27FC236}">
                <a16:creationId xmlns:a16="http://schemas.microsoft.com/office/drawing/2014/main" id="{FF9D92BB-3A42-4AB2-AE51-B847ABC6D32D}"/>
              </a:ext>
            </a:extLst>
          </p:cNvPr>
          <p:cNvCxnSpPr/>
          <p:nvPr/>
        </p:nvCxnSpPr>
        <p:spPr>
          <a:xfrm>
            <a:off x="3341406" y="3758496"/>
            <a:ext cx="709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1A0A7D2-12BC-4DC9-955D-0FEBB2EADAD9}"/>
              </a:ext>
            </a:extLst>
          </p:cNvPr>
          <p:cNvCxnSpPr/>
          <p:nvPr/>
        </p:nvCxnSpPr>
        <p:spPr>
          <a:xfrm>
            <a:off x="5266442" y="3758496"/>
            <a:ext cx="709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9CCD9B6-5892-48F4-AE91-708B80779A45}"/>
              </a:ext>
            </a:extLst>
          </p:cNvPr>
          <p:cNvCxnSpPr>
            <a:cxnSpLocks/>
          </p:cNvCxnSpPr>
          <p:nvPr/>
        </p:nvCxnSpPr>
        <p:spPr>
          <a:xfrm>
            <a:off x="7191478" y="3758496"/>
            <a:ext cx="311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2920EB3-A747-4F03-855E-6C5512186497}"/>
              </a:ext>
            </a:extLst>
          </p:cNvPr>
          <p:cNvCxnSpPr>
            <a:cxnSpLocks/>
          </p:cNvCxnSpPr>
          <p:nvPr/>
        </p:nvCxnSpPr>
        <p:spPr>
          <a:xfrm>
            <a:off x="8593915" y="3758496"/>
            <a:ext cx="5073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81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430566" y="900124"/>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483806"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598107" y="5003719"/>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pic>
        <p:nvPicPr>
          <p:cNvPr id="12" name="Graphic 11" descr="Play outline">
            <a:extLst>
              <a:ext uri="{FF2B5EF4-FFF2-40B4-BE49-F238E27FC236}">
                <a16:creationId xmlns:a16="http://schemas.microsoft.com/office/drawing/2014/main" id="{966EE2B3-229C-423C-934F-DCB05C7513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6554" y="903569"/>
            <a:ext cx="914400" cy="914400"/>
          </a:xfrm>
          <a:prstGeom prst="rect">
            <a:avLst/>
          </a:prstGeom>
        </p:spPr>
      </p:pic>
      <p:pic>
        <p:nvPicPr>
          <p:cNvPr id="14" name="Graphic 13" descr="Gears outline">
            <a:extLst>
              <a:ext uri="{FF2B5EF4-FFF2-40B4-BE49-F238E27FC236}">
                <a16:creationId xmlns:a16="http://schemas.microsoft.com/office/drawing/2014/main" id="{F6A36356-6CA4-4B8E-85C8-1EE8E565B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2971800"/>
            <a:ext cx="914400" cy="914400"/>
          </a:xfrm>
          <a:prstGeom prst="rect">
            <a:avLst/>
          </a:prstGeom>
        </p:spPr>
      </p:pic>
      <p:pic>
        <p:nvPicPr>
          <p:cNvPr id="16" name="Graphic 15" descr="Exit outline">
            <a:extLst>
              <a:ext uri="{FF2B5EF4-FFF2-40B4-BE49-F238E27FC236}">
                <a16:creationId xmlns:a16="http://schemas.microsoft.com/office/drawing/2014/main" id="{82107FB1-5445-4B26-B2A4-2AA464FA12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10400" y="4808129"/>
            <a:ext cx="914400" cy="914400"/>
          </a:xfrm>
          <a:prstGeom prst="rect">
            <a:avLst/>
          </a:prstGeom>
        </p:spPr>
      </p:pic>
    </p:spTree>
    <p:extLst>
      <p:ext uri="{BB962C8B-B14F-4D97-AF65-F5344CB8AC3E}">
        <p14:creationId xmlns:p14="http://schemas.microsoft.com/office/powerpoint/2010/main" val="2486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743716"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721801"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756247" y="4928056"/>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sp>
        <p:nvSpPr>
          <p:cNvPr id="2" name="Rectangle: Rounded Corners 1">
            <a:extLst>
              <a:ext uri="{FF2B5EF4-FFF2-40B4-BE49-F238E27FC236}">
                <a16:creationId xmlns:a16="http://schemas.microsoft.com/office/drawing/2014/main" id="{15803346-04B4-4623-A111-93D218D59E95}"/>
              </a:ext>
            </a:extLst>
          </p:cNvPr>
          <p:cNvSpPr/>
          <p:nvPr/>
        </p:nvSpPr>
        <p:spPr>
          <a:xfrm>
            <a:off x="3402903" y="802547"/>
            <a:ext cx="5020851" cy="120835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1304E9A1-C7CE-4EBC-95AE-242E7437AA61}"/>
              </a:ext>
            </a:extLst>
          </p:cNvPr>
          <p:cNvSpPr/>
          <p:nvPr/>
        </p:nvSpPr>
        <p:spPr>
          <a:xfrm>
            <a:off x="3910207" y="2989545"/>
            <a:ext cx="3839228" cy="87890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00F2E027-6AE3-478E-801B-53AC9647FE21}"/>
              </a:ext>
            </a:extLst>
          </p:cNvPr>
          <p:cNvSpPr/>
          <p:nvPr/>
        </p:nvSpPr>
        <p:spPr>
          <a:xfrm>
            <a:off x="4150291" y="4803731"/>
            <a:ext cx="3371589" cy="76445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4765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359A94DF-E409-400F-9714-E11695B8C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28BD480-6DF1-49D7-B43D-65013E61A166}"/>
              </a:ext>
            </a:extLst>
          </p:cNvPr>
          <p:cNvSpPr/>
          <p:nvPr/>
        </p:nvSpPr>
        <p:spPr>
          <a:xfrm>
            <a:off x="243789" y="201994"/>
            <a:ext cx="11593773" cy="630526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ffectLst/>
              </a:rPr>
              <a:t>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endParaRPr lang="en-GB" dirty="0"/>
          </a:p>
        </p:txBody>
      </p:sp>
      <p:sp>
        <p:nvSpPr>
          <p:cNvPr id="8" name="TextBox 7">
            <a:extLst>
              <a:ext uri="{FF2B5EF4-FFF2-40B4-BE49-F238E27FC236}">
                <a16:creationId xmlns:a16="http://schemas.microsoft.com/office/drawing/2014/main" id="{4BA72931-17EE-4CC6-A4A0-1FB5CA211828}"/>
              </a:ext>
            </a:extLst>
          </p:cNvPr>
          <p:cNvSpPr txBox="1"/>
          <p:nvPr/>
        </p:nvSpPr>
        <p:spPr>
          <a:xfrm>
            <a:off x="3583018" y="204716"/>
            <a:ext cx="6425852" cy="729220"/>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WILDLIFE NOTEBOOK</a:t>
            </a:r>
          </a:p>
        </p:txBody>
      </p:sp>
      <p:cxnSp>
        <p:nvCxnSpPr>
          <p:cNvPr id="9" name="Straight Connector 8">
            <a:extLst>
              <a:ext uri="{FF2B5EF4-FFF2-40B4-BE49-F238E27FC236}">
                <a16:creationId xmlns:a16="http://schemas.microsoft.com/office/drawing/2014/main" id="{6D9D0AF7-F204-4E73-AECA-442DC2CE4DD5}"/>
              </a:ext>
            </a:extLst>
          </p:cNvPr>
          <p:cNvCxnSpPr>
            <a:cxnSpLocks/>
          </p:cNvCxnSpPr>
          <p:nvPr/>
        </p:nvCxnSpPr>
        <p:spPr>
          <a:xfrm>
            <a:off x="425885" y="920663"/>
            <a:ext cx="112295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What is a Female Deer Called? [3 Common Names] - World Deer">
            <a:extLst>
              <a:ext uri="{FF2B5EF4-FFF2-40B4-BE49-F238E27FC236}">
                <a16:creationId xmlns:a16="http://schemas.microsoft.com/office/drawing/2014/main" id="{577E2E29-6770-4514-BB30-B6CABA074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09" y="1509271"/>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512820-2D68-4615-A941-1B818EB93197}"/>
              </a:ext>
            </a:extLst>
          </p:cNvPr>
          <p:cNvSpPr txBox="1"/>
          <p:nvPr/>
        </p:nvSpPr>
        <p:spPr>
          <a:xfrm>
            <a:off x="650309" y="3672865"/>
            <a:ext cx="3776448" cy="1938992"/>
          </a:xfrm>
          <a:prstGeom prst="rect">
            <a:avLst/>
          </a:prstGeom>
          <a:noFill/>
        </p:spPr>
        <p:txBody>
          <a:bodyPr wrap="square">
            <a:spAutoFit/>
          </a:bodyPr>
          <a:lstStyle/>
          <a:p>
            <a:r>
              <a:rPr lang="en-GB" sz="1200" b="1" dirty="0">
                <a:solidFill>
                  <a:schemeClr val="tx1">
                    <a:lumMod val="85000"/>
                    <a:lumOff val="15000"/>
                  </a:schemeClr>
                </a:solidFill>
                <a:latin typeface="Abadi" panose="020B0604020104020204" pitchFamily="34" charset="0"/>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15" name="TextBox 14">
            <a:extLst>
              <a:ext uri="{FF2B5EF4-FFF2-40B4-BE49-F238E27FC236}">
                <a16:creationId xmlns:a16="http://schemas.microsoft.com/office/drawing/2014/main" id="{CA053AD1-9D39-496B-A499-A2B30186E83F}"/>
              </a:ext>
            </a:extLst>
          </p:cNvPr>
          <p:cNvSpPr txBox="1"/>
          <p:nvPr/>
        </p:nvSpPr>
        <p:spPr>
          <a:xfrm>
            <a:off x="1990519" y="959994"/>
            <a:ext cx="1096028" cy="523220"/>
          </a:xfrm>
          <a:prstGeom prst="rect">
            <a:avLst/>
          </a:prstGeom>
          <a:noFill/>
        </p:spPr>
        <p:txBody>
          <a:bodyPr wrap="square" rtlCol="0">
            <a:spAutoFit/>
          </a:bodyPr>
          <a:lstStyle/>
          <a:p>
            <a:r>
              <a:rPr lang="en-GB" sz="2800" b="1" dirty="0">
                <a:solidFill>
                  <a:schemeClr val="tx1">
                    <a:lumMod val="85000"/>
                    <a:lumOff val="15000"/>
                  </a:schemeClr>
                </a:solidFill>
                <a:latin typeface="Abadi" panose="020B0604020104020204" pitchFamily="34" charset="0"/>
              </a:rPr>
              <a:t>Deer</a:t>
            </a:r>
          </a:p>
        </p:txBody>
      </p:sp>
      <p:pic>
        <p:nvPicPr>
          <p:cNvPr id="4100" name="Picture 4" descr="Deer in IRELAND – Wild Deer Association of Ireland">
            <a:extLst>
              <a:ext uri="{FF2B5EF4-FFF2-40B4-BE49-F238E27FC236}">
                <a16:creationId xmlns:a16="http://schemas.microsoft.com/office/drawing/2014/main" id="{E55B68F0-7031-4D5A-8FAD-23DF1904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473" y="1583434"/>
            <a:ext cx="48768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phic 16" descr="Presentation with media outline">
            <a:extLst>
              <a:ext uri="{FF2B5EF4-FFF2-40B4-BE49-F238E27FC236}">
                <a16:creationId xmlns:a16="http://schemas.microsoft.com/office/drawing/2014/main" id="{F70D4188-9A18-4900-9739-3062450B21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0089" y="2300108"/>
            <a:ext cx="1522770" cy="1522770"/>
          </a:xfrm>
          <a:prstGeom prst="rect">
            <a:avLst/>
          </a:prstGeom>
        </p:spPr>
      </p:pic>
      <p:sp>
        <p:nvSpPr>
          <p:cNvPr id="18" name="TextBox 17">
            <a:extLst>
              <a:ext uri="{FF2B5EF4-FFF2-40B4-BE49-F238E27FC236}">
                <a16:creationId xmlns:a16="http://schemas.microsoft.com/office/drawing/2014/main" id="{7FD11FDC-E8B2-4AEB-9ABB-180B6FCDE014}"/>
              </a:ext>
            </a:extLst>
          </p:cNvPr>
          <p:cNvSpPr txBox="1"/>
          <p:nvPr/>
        </p:nvSpPr>
        <p:spPr>
          <a:xfrm>
            <a:off x="6244160" y="1152404"/>
            <a:ext cx="2355751"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Educational Video</a:t>
            </a:r>
          </a:p>
        </p:txBody>
      </p:sp>
      <p:sp>
        <p:nvSpPr>
          <p:cNvPr id="19" name="TextBox 18">
            <a:extLst>
              <a:ext uri="{FF2B5EF4-FFF2-40B4-BE49-F238E27FC236}">
                <a16:creationId xmlns:a16="http://schemas.microsoft.com/office/drawing/2014/main" id="{1AD573AC-B46A-4C13-8D9E-EE052926B5A9}"/>
              </a:ext>
            </a:extLst>
          </p:cNvPr>
          <p:cNvSpPr txBox="1"/>
          <p:nvPr/>
        </p:nvSpPr>
        <p:spPr>
          <a:xfrm>
            <a:off x="5099338" y="5282630"/>
            <a:ext cx="3001502" cy="1015663"/>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 </a:t>
            </a:r>
            <a:r>
              <a:rPr lang="en-GB" sz="3600" b="1" dirty="0">
                <a:solidFill>
                  <a:schemeClr val="tx1">
                    <a:lumMod val="85000"/>
                    <a:lumOff val="15000"/>
                  </a:schemeClr>
                </a:solidFill>
                <a:latin typeface="Abadi" panose="020B0604020104020204" pitchFamily="34" charset="0"/>
              </a:rPr>
              <a:t>ADD ANIMAL</a:t>
            </a:r>
          </a:p>
          <a:p>
            <a:r>
              <a:rPr lang="en-GB" sz="2400" b="1" dirty="0">
                <a:solidFill>
                  <a:schemeClr val="tx1">
                    <a:lumMod val="85000"/>
                    <a:lumOff val="15000"/>
                  </a:schemeClr>
                </a:solidFill>
                <a:latin typeface="Abadi" panose="020B0604020104020204" pitchFamily="34" charset="0"/>
              </a:rPr>
              <a:t>         </a:t>
            </a:r>
          </a:p>
        </p:txBody>
      </p:sp>
      <p:sp>
        <p:nvSpPr>
          <p:cNvPr id="20" name="Rectangle: Rounded Corners 19">
            <a:extLst>
              <a:ext uri="{FF2B5EF4-FFF2-40B4-BE49-F238E27FC236}">
                <a16:creationId xmlns:a16="http://schemas.microsoft.com/office/drawing/2014/main" id="{52BCED8A-DA8B-4A3B-8E99-FFA38EC0099E}"/>
              </a:ext>
            </a:extLst>
          </p:cNvPr>
          <p:cNvSpPr/>
          <p:nvPr/>
        </p:nvSpPr>
        <p:spPr>
          <a:xfrm>
            <a:off x="4927473" y="5022204"/>
            <a:ext cx="4440924" cy="11520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Badge Follow with solid fill">
            <a:extLst>
              <a:ext uri="{FF2B5EF4-FFF2-40B4-BE49-F238E27FC236}">
                <a16:creationId xmlns:a16="http://schemas.microsoft.com/office/drawing/2014/main" id="{B35D6A3F-9C0C-4E15-8E4E-4803929FA0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2948" y="5062549"/>
            <a:ext cx="1071385" cy="1071385"/>
          </a:xfrm>
          <a:prstGeom prst="rect">
            <a:avLst/>
          </a:prstGeom>
        </p:spPr>
      </p:pic>
      <p:pic>
        <p:nvPicPr>
          <p:cNvPr id="24" name="Graphic 23" descr="Clipboard Mixed with solid fill">
            <a:extLst>
              <a:ext uri="{FF2B5EF4-FFF2-40B4-BE49-F238E27FC236}">
                <a16:creationId xmlns:a16="http://schemas.microsoft.com/office/drawing/2014/main" id="{0DC4113D-E8EB-40B7-AACC-6FF4C12AC6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5539" y="2179734"/>
            <a:ext cx="1232156" cy="1232156"/>
          </a:xfrm>
          <a:prstGeom prst="rect">
            <a:avLst/>
          </a:prstGeom>
        </p:spPr>
      </p:pic>
      <p:sp>
        <p:nvSpPr>
          <p:cNvPr id="25" name="TextBox 24">
            <a:extLst>
              <a:ext uri="{FF2B5EF4-FFF2-40B4-BE49-F238E27FC236}">
                <a16:creationId xmlns:a16="http://schemas.microsoft.com/office/drawing/2014/main" id="{EBADCA7B-992F-4E17-B43F-9F8CBE61795F}"/>
              </a:ext>
            </a:extLst>
          </p:cNvPr>
          <p:cNvSpPr txBox="1"/>
          <p:nvPr/>
        </p:nvSpPr>
        <p:spPr>
          <a:xfrm>
            <a:off x="10169932" y="3291851"/>
            <a:ext cx="1402098"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Start Quiz</a:t>
            </a:r>
          </a:p>
        </p:txBody>
      </p:sp>
      <p:sp>
        <p:nvSpPr>
          <p:cNvPr id="28" name="Rectangle: Rounded Corners 27">
            <a:extLst>
              <a:ext uri="{FF2B5EF4-FFF2-40B4-BE49-F238E27FC236}">
                <a16:creationId xmlns:a16="http://schemas.microsoft.com/office/drawing/2014/main" id="{ACF3512D-C6CF-4123-95EC-43B841A558AB}"/>
              </a:ext>
            </a:extLst>
          </p:cNvPr>
          <p:cNvSpPr/>
          <p:nvPr/>
        </p:nvSpPr>
        <p:spPr>
          <a:xfrm>
            <a:off x="10126907" y="2139048"/>
            <a:ext cx="1369419" cy="163197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Close outline">
            <a:extLst>
              <a:ext uri="{FF2B5EF4-FFF2-40B4-BE49-F238E27FC236}">
                <a16:creationId xmlns:a16="http://schemas.microsoft.com/office/drawing/2014/main" id="{1F72D268-EFB1-4456-AC97-97D00F88E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1616" y="334673"/>
            <a:ext cx="469305" cy="469305"/>
          </a:xfrm>
          <a:prstGeom prst="rect">
            <a:avLst/>
          </a:prstGeom>
        </p:spPr>
      </p:pic>
    </p:spTree>
    <p:extLst>
      <p:ext uri="{BB962C8B-B14F-4D97-AF65-F5344CB8AC3E}">
        <p14:creationId xmlns:p14="http://schemas.microsoft.com/office/powerpoint/2010/main" val="128199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6" descr="Deer in Forest Wallpapers - Top Free Deer in Forest Backgrounds -  WallpaperAccess">
            <a:extLst>
              <a:ext uri="{FF2B5EF4-FFF2-40B4-BE49-F238E27FC236}">
                <a16:creationId xmlns:a16="http://schemas.microsoft.com/office/drawing/2014/main" id="{DE14E8E2-6044-4208-BB85-5846926A4B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10;&#10;Description automatically generated">
            <a:extLst>
              <a:ext uri="{FF2B5EF4-FFF2-40B4-BE49-F238E27FC236}">
                <a16:creationId xmlns:a16="http://schemas.microsoft.com/office/drawing/2014/main" id="{16184D7C-2943-477B-94C7-8918FC86D60B}"/>
              </a:ext>
            </a:extLst>
          </p:cNvPr>
          <p:cNvPicPr>
            <a:picLocks noChangeAspect="1"/>
          </p:cNvPicPr>
          <p:nvPr/>
        </p:nvPicPr>
        <p:blipFill rotWithShape="1">
          <a:blip r:embed="rId3">
            <a:extLst>
              <a:ext uri="{28A0092B-C50C-407E-A947-70E740481C1C}">
                <a14:useLocalDpi xmlns:a14="http://schemas.microsoft.com/office/drawing/2010/main" val="0"/>
              </a:ext>
            </a:extLst>
          </a:blip>
          <a:srcRect l="5237" r="1921" b="1"/>
          <a:stretch/>
        </p:blipFill>
        <p:spPr>
          <a:xfrm>
            <a:off x="320404" y="240821"/>
            <a:ext cx="11551191" cy="6376357"/>
          </a:xfrm>
          <a:prstGeom prst="rect">
            <a:avLst/>
          </a:prstGeom>
        </p:spPr>
      </p:pic>
      <p:sp>
        <p:nvSpPr>
          <p:cNvPr id="11" name="TextBox 10">
            <a:extLst>
              <a:ext uri="{FF2B5EF4-FFF2-40B4-BE49-F238E27FC236}">
                <a16:creationId xmlns:a16="http://schemas.microsoft.com/office/drawing/2014/main" id="{14A45519-1168-4E44-B43A-6AD8817A8C69}"/>
              </a:ext>
            </a:extLst>
          </p:cNvPr>
          <p:cNvSpPr txBox="1"/>
          <p:nvPr/>
        </p:nvSpPr>
        <p:spPr>
          <a:xfrm>
            <a:off x="5299071" y="442150"/>
            <a:ext cx="2455101" cy="707886"/>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QUIZ</a:t>
            </a:r>
          </a:p>
        </p:txBody>
      </p:sp>
    </p:spTree>
    <p:extLst>
      <p:ext uri="{BB962C8B-B14F-4D97-AF65-F5344CB8AC3E}">
        <p14:creationId xmlns:p14="http://schemas.microsoft.com/office/powerpoint/2010/main" val="318299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7E5E2A74-1879-491E-97C3-19AFF74D21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C283A-38C6-47F1-93A4-A7429860C992}"/>
              </a:ext>
            </a:extLst>
          </p:cNvPr>
          <p:cNvSpPr txBox="1"/>
          <p:nvPr/>
        </p:nvSpPr>
        <p:spPr>
          <a:xfrm>
            <a:off x="3855683"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CONTROLS</a:t>
            </a:r>
            <a:endParaRPr lang="en-GB" sz="6000" dirty="0"/>
          </a:p>
        </p:txBody>
      </p:sp>
      <p:pic>
        <p:nvPicPr>
          <p:cNvPr id="10242" name="Picture 2" descr="Here&amp;#39;s the keyboard controls for NBA 2K20 on Stadia (which you can&amp;#39;t  change) : r/Stadia">
            <a:extLst>
              <a:ext uri="{FF2B5EF4-FFF2-40B4-BE49-F238E27FC236}">
                <a16:creationId xmlns:a16="http://schemas.microsoft.com/office/drawing/2014/main" id="{5343A444-5FA7-4C29-A6FF-DEBC5C1F5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005" y="2219548"/>
            <a:ext cx="5181989" cy="400396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1673BC40-1276-4723-9CFE-D417F74ED427}"/>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64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979181D2-2790-4ABC-8AD2-F84B29EE2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524F4-360E-47C7-AA79-7F98AC907678}"/>
              </a:ext>
            </a:extLst>
          </p:cNvPr>
          <p:cNvSpPr txBox="1"/>
          <p:nvPr/>
        </p:nvSpPr>
        <p:spPr>
          <a:xfrm>
            <a:off x="4154263" y="867628"/>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SETTINGS</a:t>
            </a:r>
            <a:endParaRPr lang="en-GB" sz="6000" dirty="0"/>
          </a:p>
        </p:txBody>
      </p:sp>
      <p:sp>
        <p:nvSpPr>
          <p:cNvPr id="5" name="TextBox 4">
            <a:extLst>
              <a:ext uri="{FF2B5EF4-FFF2-40B4-BE49-F238E27FC236}">
                <a16:creationId xmlns:a16="http://schemas.microsoft.com/office/drawing/2014/main" id="{6E2C6A2F-FE74-4054-A984-8F9AB78C3286}"/>
              </a:ext>
            </a:extLst>
          </p:cNvPr>
          <p:cNvSpPr txBox="1"/>
          <p:nvPr/>
        </p:nvSpPr>
        <p:spPr>
          <a:xfrm>
            <a:off x="3047223" y="4344628"/>
            <a:ext cx="609755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CONTROLS</a:t>
            </a:r>
            <a:endParaRPr lang="en-GB" sz="2800" dirty="0"/>
          </a:p>
        </p:txBody>
      </p:sp>
      <p:sp>
        <p:nvSpPr>
          <p:cNvPr id="7" name="TextBox 6">
            <a:extLst>
              <a:ext uri="{FF2B5EF4-FFF2-40B4-BE49-F238E27FC236}">
                <a16:creationId xmlns:a16="http://schemas.microsoft.com/office/drawing/2014/main" id="{F4FDD6FF-4A6F-4572-9CD9-55C1AF6AF3B8}"/>
              </a:ext>
            </a:extLst>
          </p:cNvPr>
          <p:cNvSpPr txBox="1"/>
          <p:nvPr/>
        </p:nvSpPr>
        <p:spPr>
          <a:xfrm>
            <a:off x="3017378" y="29703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8" name="Arrow: Left 7">
            <a:extLst>
              <a:ext uri="{FF2B5EF4-FFF2-40B4-BE49-F238E27FC236}">
                <a16:creationId xmlns:a16="http://schemas.microsoft.com/office/drawing/2014/main" id="{1C4D9D45-4639-47B4-8A4A-5B55B5283115}"/>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572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14FBA978-EA08-4433-B97A-453A843A70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ourglass Finished outline">
            <a:extLst>
              <a:ext uri="{FF2B5EF4-FFF2-40B4-BE49-F238E27FC236}">
                <a16:creationId xmlns:a16="http://schemas.microsoft.com/office/drawing/2014/main" id="{7FFE6CBA-E5CE-4776-86F3-05D2125DA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0061" y="2313061"/>
            <a:ext cx="2231877" cy="2231877"/>
          </a:xfrm>
          <a:prstGeom prst="rect">
            <a:avLst/>
          </a:prstGeom>
        </p:spPr>
      </p:pic>
      <p:sp>
        <p:nvSpPr>
          <p:cNvPr id="5" name="TextBox 4">
            <a:extLst>
              <a:ext uri="{FF2B5EF4-FFF2-40B4-BE49-F238E27FC236}">
                <a16:creationId xmlns:a16="http://schemas.microsoft.com/office/drawing/2014/main" id="{CE44E22D-F4FC-4CE5-A318-4DDB58A02702}"/>
              </a:ext>
            </a:extLst>
          </p:cNvPr>
          <p:cNvSpPr txBox="1"/>
          <p:nvPr/>
        </p:nvSpPr>
        <p:spPr>
          <a:xfrm>
            <a:off x="3017377" y="4544938"/>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LOADING…</a:t>
            </a:r>
            <a:endParaRPr lang="en-GB" sz="2800" dirty="0"/>
          </a:p>
        </p:txBody>
      </p:sp>
    </p:spTree>
    <p:extLst>
      <p:ext uri="{BB962C8B-B14F-4D97-AF65-F5344CB8AC3E}">
        <p14:creationId xmlns:p14="http://schemas.microsoft.com/office/powerpoint/2010/main" val="4211985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441</Words>
  <Application>Microsoft Office PowerPoint</Application>
  <PresentationFormat>Widescreen</PresentationFormat>
  <Paragraphs>140</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Abadi</vt:lpstr>
      <vt:lpstr>Arial</vt:lpstr>
      <vt:lpstr>Arial Rounded MT Bold</vt:lpstr>
      <vt:lpstr>Avenir Next LT Pro</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C18395341 Jake Bolger</dc:creator>
  <cp:lastModifiedBy>C18395341 Jake Bolger</cp:lastModifiedBy>
  <cp:revision>123</cp:revision>
  <dcterms:created xsi:type="dcterms:W3CDTF">2021-11-21T12:51:49Z</dcterms:created>
  <dcterms:modified xsi:type="dcterms:W3CDTF">2021-12-27T19:11:54Z</dcterms:modified>
</cp:coreProperties>
</file>